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7" r:id="rId2"/>
    <p:sldId id="258" r:id="rId3"/>
    <p:sldId id="260" r:id="rId4"/>
    <p:sldId id="263" r:id="rId5"/>
    <p:sldId id="264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eiss, Trent T (ttw2xk)" initials="WTT(" lastIdx="1" clrIdx="0">
    <p:extLst>
      <p:ext uri="{19B8F6BF-5375-455C-9EA6-DF929625EA0E}">
        <p15:presenceInfo xmlns:p15="http://schemas.microsoft.com/office/powerpoint/2012/main" userId="Weiss, Trent T (ttw2xk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15" autoAdjust="0"/>
    <p:restoredTop sz="94291" autoAdjust="0"/>
  </p:normalViewPr>
  <p:slideViewPr>
    <p:cSldViewPr snapToGrid="0">
      <p:cViewPr>
        <p:scale>
          <a:sx n="25" d="100"/>
          <a:sy n="25" d="100"/>
        </p:scale>
        <p:origin x="5466" y="20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DB92AE-6270-41E1-886B-ECF289FD1F24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82BD78-3578-425C-B249-6AD5430B0D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5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BC9A-A633-42B7-BD92-E8B5C3D36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1BDCA6-BA9C-4B87-B9C0-6D7754FB8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66991-3755-45EF-8731-399167B78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1A5A8E-685B-4DF3-9660-DFB7D1F9E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79DF1-2659-46CB-9B06-06F6FF0C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393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21B35-DABF-4060-A81D-3540FD4B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066F19-7C77-4E8C-B1AE-27180DF955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85D65-3F30-42B1-894A-F93EEE07D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3F4C75-FF86-477A-8F2B-C8CA61F2D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F9160-47CB-46FD-B4A5-D2477C1C4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63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8AE16E-7DAF-4034-8A7E-DC9E774A00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70D426-6221-4F7F-8316-2CD721A74D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D9451-1750-4ACF-8772-BBDA339CB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0EA79-96AD-4914-A46D-1B8BAB789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F822D5-E8B2-4B4F-B7D8-C5FB8D23C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54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24BB-5A1A-45E2-8070-1AA280368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87C5-293D-4670-8BE6-0912EFD4DD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C7697-C450-42E0-A0A1-7FEE6148B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92AA9B-8761-4540-8C65-BCF0D7DD7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E3C7A-4CA2-4341-A6D3-830435681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657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1D622-0A5A-443E-8246-7CA0B0F93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1A2F4E-E175-4B89-A5AE-428BAF7ABF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CB232-8AB9-4799-A0CB-3313721AD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AB073-E8B3-4C8C-8457-1211EC0EE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F74D6B-7FC9-406D-8ADB-67C44F461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058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5DEF-84B8-411B-8709-E944FCD5D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94B6D-1669-4B78-A5F6-08C7FE499F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AC192D-63C1-4B1B-B2A7-AA378D73DB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E05F5E-BF88-4B76-AE64-8C54906B9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FBA26E-EDDF-45F5-BCC2-288A640E3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E79703-ABCF-49DC-B20A-3C195C089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462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3025-FC6B-4858-9CA8-261E0DC24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EC2145-60B0-4FD9-9E56-C1E3DA725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58E51A-163A-4135-9422-451A2CBC5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433804-6315-4062-B47E-1B42E795BF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7023C3-7CB4-4327-9B09-3D5330FED9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643EB0-D724-4CEF-850E-1906E0842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D7F5842-97CD-4206-83EA-1B36D92FE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87E244-62B7-4B58-B99A-D025CB972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40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C4537-13B4-4194-BCF5-869A5004D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084C10-2BCC-4D6B-9413-7796FAB8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3ED30D-DFE4-4814-9F4E-CA2077CDD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1A6827-D4F2-470D-B583-D4DB07B62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256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55FF67-722C-4A84-8342-B286FD5F4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DC100D-B414-4817-89F7-78A8371E7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FCB21-7B08-4450-B175-73B2F46C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21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8E696-FF5D-4654-B3AD-7DE46B6F1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45C39-2AC9-45B9-946E-0E5DA4298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A11B4E-E794-435E-8E30-39BDB851A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2EAF0A-6CAA-4ADC-9CEA-06658D726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F902B-037E-4A56-A2B0-3CDCF189F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E3C2C-021D-4992-BB70-388F3FA0D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76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20C8-1DF1-4DA8-AE91-7F09B48C1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7B3E9-B141-4BF1-8407-58A3D177E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97B5B4-48B3-4A1A-A1F8-F347638BB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A18CD-CAD2-4B45-92CE-4ED70C489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B5516-7E1A-4DB2-950A-478ED2D75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6CDA0-E694-4523-B3EF-A53E96330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80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E824EC-7677-46FF-BC75-6CC071F3C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11A60E-CFD9-45F1-99B1-AFD90FD021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E5EBB8-4765-4EF8-A3B8-5FDF40EFE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4EB8C-35F0-4194-AA40-3ECBAC107E82}" type="datetimeFigureOut">
              <a:rPr lang="en-US" smtClean="0"/>
              <a:t>2/9/2020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81A60-F427-49B7-B2C4-ECDC5005AE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885E6-7643-4BFE-B95A-74B757EC45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52F128-C28D-4EE2-A4DD-2169066000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2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11" Type="http://schemas.openxmlformats.org/officeDocument/2006/relationships/image" Target="../media/image10.png"/><Relationship Id="rId5" Type="http://schemas.openxmlformats.org/officeDocument/2006/relationships/image" Target="../media/image4.jp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4.jpg"/><Relationship Id="rId5" Type="http://schemas.openxmlformats.org/officeDocument/2006/relationships/image" Target="../media/image31.png"/><Relationship Id="rId10" Type="http://schemas.openxmlformats.org/officeDocument/2006/relationships/image" Target="../media/image33.jpg"/><Relationship Id="rId4" Type="http://schemas.openxmlformats.org/officeDocument/2006/relationships/image" Target="../media/image30.png"/><Relationship Id="rId9" Type="http://schemas.openxmlformats.org/officeDocument/2006/relationships/image" Target="../media/image32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6.png"/><Relationship Id="rId7" Type="http://schemas.openxmlformats.org/officeDocument/2006/relationships/image" Target="../media/image32.png"/><Relationship Id="rId12" Type="http://schemas.openxmlformats.org/officeDocument/2006/relationships/image" Target="../media/image34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33.jpg"/><Relationship Id="rId5" Type="http://schemas.openxmlformats.org/officeDocument/2006/relationships/image" Target="../media/image38.png"/><Relationship Id="rId10" Type="http://schemas.openxmlformats.org/officeDocument/2006/relationships/image" Target="../media/image32.jpg"/><Relationship Id="rId4" Type="http://schemas.openxmlformats.org/officeDocument/2006/relationships/image" Target="../media/image37.png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40.jpg"/><Relationship Id="rId4" Type="http://schemas.openxmlformats.org/officeDocument/2006/relationships/image" Target="../media/image3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>
            <a:extLst>
              <a:ext uri="{FF2B5EF4-FFF2-40B4-BE49-F238E27FC236}">
                <a16:creationId xmlns:a16="http://schemas.microsoft.com/office/drawing/2014/main" id="{92B97C38-1845-4D6B-A863-1F2E44A8E3A7}"/>
              </a:ext>
            </a:extLst>
          </p:cNvPr>
          <p:cNvGrpSpPr/>
          <p:nvPr/>
        </p:nvGrpSpPr>
        <p:grpSpPr>
          <a:xfrm>
            <a:off x="602701" y="1365627"/>
            <a:ext cx="1449872" cy="2156389"/>
            <a:chOff x="733213" y="1576858"/>
            <a:chExt cx="1449872" cy="215638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F4A769B1-DD4E-4D6C-A32E-51B4EE27F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044" y="2311258"/>
              <a:ext cx="1431041" cy="142198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BEC3EFE-313E-43A4-A2E4-EADACE15875C}"/>
                </a:ext>
              </a:extLst>
            </p:cNvPr>
            <p:cNvSpPr txBox="1"/>
            <p:nvPr/>
          </p:nvSpPr>
          <p:spPr>
            <a:xfrm>
              <a:off x="733213" y="1576858"/>
              <a:ext cx="1443217" cy="85910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Virtual Joystick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7F76283-B411-4275-B428-F717D8EDB856}"/>
              </a:ext>
            </a:extLst>
          </p:cNvPr>
          <p:cNvGrpSpPr/>
          <p:nvPr/>
        </p:nvGrpSpPr>
        <p:grpSpPr>
          <a:xfrm>
            <a:off x="2629669" y="2818651"/>
            <a:ext cx="2507549" cy="1766364"/>
            <a:chOff x="2202125" y="2942514"/>
            <a:chExt cx="2507549" cy="1766364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B96D007B-0482-4A9B-909D-D69F2C5ED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2125" y="2942514"/>
              <a:ext cx="2507549" cy="1766364"/>
            </a:xfrm>
            <a:prstGeom prst="rect">
              <a:avLst/>
            </a:prstGeom>
          </p:spPr>
        </p:pic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E3F89F5C-0FC7-4F65-938D-25BFAB625A14}"/>
                </a:ext>
              </a:extLst>
            </p:cNvPr>
            <p:cNvSpPr txBox="1"/>
            <p:nvPr/>
          </p:nvSpPr>
          <p:spPr>
            <a:xfrm>
              <a:off x="2673100" y="3337230"/>
              <a:ext cx="159030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Closing The Loop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5509F232-350E-4D07-8EFE-4E03F6394DCD}"/>
              </a:ext>
            </a:extLst>
          </p:cNvPr>
          <p:cNvSpPr/>
          <p:nvPr/>
        </p:nvSpPr>
        <p:spPr>
          <a:xfrm>
            <a:off x="6169223" y="4791701"/>
            <a:ext cx="2148309" cy="142198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Steering</a:t>
            </a:r>
          </a:p>
          <a:p>
            <a:pPr algn="ctr"/>
            <a:r>
              <a:rPr lang="en-US" sz="2800" dirty="0"/>
              <a:t>Velocity</a:t>
            </a:r>
          </a:p>
          <a:p>
            <a:pPr algn="ctr"/>
            <a:r>
              <a:rPr lang="en-US" sz="2800" dirty="0"/>
              <a:t>Acceleration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ED15909-79EC-4F16-A734-F26A02C200F7}"/>
              </a:ext>
            </a:extLst>
          </p:cNvPr>
          <p:cNvGrpSpPr/>
          <p:nvPr/>
        </p:nvGrpSpPr>
        <p:grpSpPr>
          <a:xfrm>
            <a:off x="2045919" y="-1846398"/>
            <a:ext cx="12051081" cy="4898211"/>
            <a:chOff x="2201506" y="-944040"/>
            <a:chExt cx="11933781" cy="408522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20B35B3-7433-403A-AB94-77D494BAE09D}"/>
                </a:ext>
              </a:extLst>
            </p:cNvPr>
            <p:cNvGrpSpPr/>
            <p:nvPr/>
          </p:nvGrpSpPr>
          <p:grpSpPr>
            <a:xfrm>
              <a:off x="5295234" y="-492738"/>
              <a:ext cx="8840053" cy="3633924"/>
              <a:chOff x="5275140" y="269172"/>
              <a:chExt cx="6233183" cy="3090168"/>
            </a:xfrm>
            <a:noFill/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45639A71-4979-46C0-9487-D03851FC8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66027" y="276812"/>
                <a:ext cx="1535971" cy="1200205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805DAF7-9543-471A-BA85-5584999659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95951" y="269299"/>
                <a:ext cx="1535968" cy="1200203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9D6DA124-0009-4AD0-BA78-F984FCC5B2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922898" y="269172"/>
                <a:ext cx="1536130" cy="1200329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EA6C24B8-F284-4820-AE32-9489F5127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5802" y="273197"/>
                <a:ext cx="1535968" cy="1200203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EE115A4-97D1-4086-A85A-8EFBB8253A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75140" y="1477300"/>
                <a:ext cx="2945590" cy="1882040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BFF93664-1D03-4C00-A9B3-4D9893AB12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29879" y="1484530"/>
                <a:ext cx="3278444" cy="1874810"/>
              </a:xfrm>
              <a:prstGeom prst="roundRect">
                <a:avLst>
                  <a:gd name="adj" fmla="val 8594"/>
                </a:avLst>
              </a:prstGeom>
              <a:grpFill/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4979F05D-EF59-4CAC-902F-3EB49ED8AA43}"/>
                </a:ext>
              </a:extLst>
            </p:cNvPr>
            <p:cNvGrpSpPr/>
            <p:nvPr/>
          </p:nvGrpSpPr>
          <p:grpSpPr>
            <a:xfrm>
              <a:off x="2201506" y="-944040"/>
              <a:ext cx="3087241" cy="1818712"/>
              <a:chOff x="1271145" y="-83796"/>
              <a:chExt cx="2785549" cy="1727437"/>
            </a:xfrm>
          </p:grpSpPr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63E0C7D9-7B19-4BA2-8C6D-AAB49691482A}"/>
                  </a:ext>
                </a:extLst>
              </p:cNvPr>
              <p:cNvSpPr/>
              <p:nvPr/>
            </p:nvSpPr>
            <p:spPr>
              <a:xfrm>
                <a:off x="1271145" y="967941"/>
                <a:ext cx="2785549" cy="675700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107E361-CCBB-4D11-8111-BD84F8C33D28}"/>
                  </a:ext>
                </a:extLst>
              </p:cNvPr>
              <p:cNvSpPr txBox="1"/>
              <p:nvPr/>
            </p:nvSpPr>
            <p:spPr>
              <a:xfrm>
                <a:off x="1715972" y="-83796"/>
                <a:ext cx="1864484" cy="12434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Control Inputs: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Steering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Velocity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Acceleration</a:t>
                </a:r>
              </a:p>
            </p:txBody>
          </p:sp>
        </p:grpSp>
      </p:grp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41D9D77-E27B-4A62-A726-08465A8AA0B9}"/>
              </a:ext>
            </a:extLst>
          </p:cNvPr>
          <p:cNvSpPr/>
          <p:nvPr/>
        </p:nvSpPr>
        <p:spPr>
          <a:xfrm>
            <a:off x="6421204" y="3022252"/>
            <a:ext cx="1723647" cy="1689088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  <a:p>
            <a:pPr algn="ctr"/>
            <a:r>
              <a:rPr lang="en-US" sz="2800" dirty="0"/>
              <a:t>UDP</a:t>
            </a:r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05B32EA0-14E6-4938-8124-B12BFBFD13DE}"/>
              </a:ext>
            </a:extLst>
          </p:cNvPr>
          <p:cNvSpPr/>
          <p:nvPr/>
        </p:nvSpPr>
        <p:spPr>
          <a:xfrm>
            <a:off x="10887540" y="3062406"/>
            <a:ext cx="1723647" cy="1641521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C++ API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0C7F3A7-0C32-45C0-8B83-2A9F34FC3AEB}"/>
              </a:ext>
            </a:extLst>
          </p:cNvPr>
          <p:cNvGrpSpPr/>
          <p:nvPr/>
        </p:nvGrpSpPr>
        <p:grpSpPr>
          <a:xfrm>
            <a:off x="10224957" y="4606706"/>
            <a:ext cx="3320951" cy="1576461"/>
            <a:chOff x="-76454" y="3885075"/>
            <a:chExt cx="2686975" cy="1900416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6D0DCE3-6EDF-44CE-B354-ADF14EAA15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36360"/>
              <a:ext cx="2534068" cy="14491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138F94C-34D6-4EEE-8949-ED667DA9DA8F}"/>
                </a:ext>
              </a:extLst>
            </p:cNvPr>
            <p:cNvSpPr txBox="1"/>
            <p:nvPr/>
          </p:nvSpPr>
          <p:spPr>
            <a:xfrm>
              <a:off x="-76454" y="3885075"/>
              <a:ext cx="2686975" cy="55653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Game Screenshots</a:t>
              </a:r>
            </a:p>
          </p:txBody>
        </p:sp>
      </p:grpSp>
      <p:sp>
        <p:nvSpPr>
          <p:cNvPr id="52" name="Arrow: Left 51">
            <a:extLst>
              <a:ext uri="{FF2B5EF4-FFF2-40B4-BE49-F238E27FC236}">
                <a16:creationId xmlns:a16="http://schemas.microsoft.com/office/drawing/2014/main" id="{FFF1E443-40F8-4C07-BB52-0EFF9DFE3196}"/>
              </a:ext>
            </a:extLst>
          </p:cNvPr>
          <p:cNvSpPr/>
          <p:nvPr/>
        </p:nvSpPr>
        <p:spPr>
          <a:xfrm>
            <a:off x="8317531" y="4663773"/>
            <a:ext cx="1975135" cy="142302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Assign labels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D7689EE-B68B-4D17-982E-2EBD8473BCA4}"/>
              </a:ext>
            </a:extLst>
          </p:cNvPr>
          <p:cNvGrpSpPr/>
          <p:nvPr/>
        </p:nvGrpSpPr>
        <p:grpSpPr>
          <a:xfrm>
            <a:off x="2589499" y="4630971"/>
            <a:ext cx="3507455" cy="1455829"/>
            <a:chOff x="-495599" y="3649014"/>
            <a:chExt cx="3517874" cy="213647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7F7DA495-3064-40BF-95F1-35A84EDA75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36360"/>
              <a:ext cx="2534068" cy="144913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D80075-12FC-438D-9E51-875AC6B8A220}"/>
                </a:ext>
              </a:extLst>
            </p:cNvPr>
            <p:cNvSpPr txBox="1"/>
            <p:nvPr/>
          </p:nvSpPr>
          <p:spPr>
            <a:xfrm>
              <a:off x="-495599" y="3649014"/>
              <a:ext cx="3517874" cy="67750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Annotated Training Images</a:t>
              </a:r>
            </a:p>
          </p:txBody>
        </p:sp>
      </p:grpSp>
      <p:sp>
        <p:nvSpPr>
          <p:cNvPr id="63" name="Arrow: Left 62">
            <a:extLst>
              <a:ext uri="{FF2B5EF4-FFF2-40B4-BE49-F238E27FC236}">
                <a16:creationId xmlns:a16="http://schemas.microsoft.com/office/drawing/2014/main" id="{D11F17F4-A2C7-4C72-A399-2BED8E435B66}"/>
              </a:ext>
            </a:extLst>
          </p:cNvPr>
          <p:cNvSpPr/>
          <p:nvPr/>
        </p:nvSpPr>
        <p:spPr>
          <a:xfrm>
            <a:off x="5587720" y="5135369"/>
            <a:ext cx="559900" cy="685448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2C09090-D695-45BC-8F92-DA6C0B451FF9}"/>
              </a:ext>
            </a:extLst>
          </p:cNvPr>
          <p:cNvSpPr/>
          <p:nvPr/>
        </p:nvSpPr>
        <p:spPr>
          <a:xfrm>
            <a:off x="0" y="4663773"/>
            <a:ext cx="2507549" cy="1737027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/>
              <a:t>AdmiralNet</a:t>
            </a:r>
            <a:endParaRPr lang="en-US" sz="3600" dirty="0"/>
          </a:p>
        </p:txBody>
      </p:sp>
      <p:sp>
        <p:nvSpPr>
          <p:cNvPr id="65" name="Arrow: Left 64">
            <a:extLst>
              <a:ext uri="{FF2B5EF4-FFF2-40B4-BE49-F238E27FC236}">
                <a16:creationId xmlns:a16="http://schemas.microsoft.com/office/drawing/2014/main" id="{B53CAE5E-08CF-4890-853F-16195DA555F3}"/>
              </a:ext>
            </a:extLst>
          </p:cNvPr>
          <p:cNvSpPr/>
          <p:nvPr/>
        </p:nvSpPr>
        <p:spPr>
          <a:xfrm>
            <a:off x="2493705" y="5223202"/>
            <a:ext cx="600310" cy="663274"/>
          </a:xfrm>
          <a:prstGeom prst="lef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Arrow: Up 68">
            <a:extLst>
              <a:ext uri="{FF2B5EF4-FFF2-40B4-BE49-F238E27FC236}">
                <a16:creationId xmlns:a16="http://schemas.microsoft.com/office/drawing/2014/main" id="{D2A1BF85-633D-4035-BC03-341469C605A0}"/>
              </a:ext>
            </a:extLst>
          </p:cNvPr>
          <p:cNvSpPr/>
          <p:nvPr/>
        </p:nvSpPr>
        <p:spPr>
          <a:xfrm>
            <a:off x="672295" y="3307866"/>
            <a:ext cx="1386286" cy="1355908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dirty="0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90036CBB-5C7D-49C7-93AD-8AF1130D9FA0}"/>
              </a:ext>
            </a:extLst>
          </p:cNvPr>
          <p:cNvSpPr/>
          <p:nvPr/>
        </p:nvSpPr>
        <p:spPr>
          <a:xfrm>
            <a:off x="2045918" y="1591382"/>
            <a:ext cx="3102219" cy="125040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Game responds to input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73E8F3F-627E-444F-B8C4-4FD7D3128023}"/>
              </a:ext>
            </a:extLst>
          </p:cNvPr>
          <p:cNvSpPr/>
          <p:nvPr/>
        </p:nvSpPr>
        <p:spPr>
          <a:xfrm>
            <a:off x="-495300" y="-1846398"/>
            <a:ext cx="14592300" cy="8247198"/>
          </a:xfrm>
          <a:prstGeom prst="rect">
            <a:avLst/>
          </a:prstGeom>
          <a:noFill/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AE3407-C09B-4C9C-999B-4286B6B014CC}"/>
              </a:ext>
            </a:extLst>
          </p:cNvPr>
          <p:cNvSpPr txBox="1"/>
          <p:nvPr/>
        </p:nvSpPr>
        <p:spPr>
          <a:xfrm>
            <a:off x="36135" y="3578038"/>
            <a:ext cx="26543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Predicted Steering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53E12F-4172-43D5-9159-F481E45B578E}"/>
              </a:ext>
            </a:extLst>
          </p:cNvPr>
          <p:cNvSpPr txBox="1"/>
          <p:nvPr/>
        </p:nvSpPr>
        <p:spPr>
          <a:xfrm>
            <a:off x="5995667" y="592727"/>
            <a:ext cx="7518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Utilize Photo-realism of F1 2017™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65C3F2-8F0B-4168-B9C8-CE449CC94165}"/>
              </a:ext>
            </a:extLst>
          </p:cNvPr>
          <p:cNvSpPr txBox="1"/>
          <p:nvPr/>
        </p:nvSpPr>
        <p:spPr>
          <a:xfrm>
            <a:off x="6096000" y="1465228"/>
            <a:ext cx="31449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Real Formula One 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B95CCB-916B-4A30-8A81-DF3276A281D4}"/>
              </a:ext>
            </a:extLst>
          </p:cNvPr>
          <p:cNvSpPr/>
          <p:nvPr/>
        </p:nvSpPr>
        <p:spPr>
          <a:xfrm>
            <a:off x="9638605" y="1502792"/>
            <a:ext cx="188586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F1 2017™</a:t>
            </a:r>
            <a:endParaRPr lang="en-US" sz="3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94891C-FBEE-4D66-B9E5-B031D4ED5C74}"/>
              </a:ext>
            </a:extLst>
          </p:cNvPr>
          <p:cNvSpPr txBox="1"/>
          <p:nvPr/>
        </p:nvSpPr>
        <p:spPr>
          <a:xfrm>
            <a:off x="8984916" y="912364"/>
            <a:ext cx="8074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dirty="0">
                <a:solidFill>
                  <a:schemeClr val="bg1"/>
                </a:solidFill>
              </a:rPr>
              <a:t>≈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00CEE8-6735-4532-9F93-78016A0CAB43}"/>
              </a:ext>
            </a:extLst>
          </p:cNvPr>
          <p:cNvSpPr txBox="1"/>
          <p:nvPr/>
        </p:nvSpPr>
        <p:spPr>
          <a:xfrm>
            <a:off x="5587720" y="-1560977"/>
            <a:ext cx="82717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Large variety of tracks and car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32233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FF7FD460-AD87-4098-AAE9-A92C8D51378E}"/>
              </a:ext>
            </a:extLst>
          </p:cNvPr>
          <p:cNvGrpSpPr/>
          <p:nvPr/>
        </p:nvGrpSpPr>
        <p:grpSpPr>
          <a:xfrm>
            <a:off x="457200" y="-1500810"/>
            <a:ext cx="13525500" cy="8613496"/>
            <a:chOff x="1485900" y="-674785"/>
            <a:chExt cx="9915654" cy="657740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AA6D0A4-7DC8-42D1-BC1D-C117090A4F9F}"/>
                </a:ext>
              </a:extLst>
            </p:cNvPr>
            <p:cNvGrpSpPr/>
            <p:nvPr/>
          </p:nvGrpSpPr>
          <p:grpSpPr>
            <a:xfrm>
              <a:off x="1485900" y="-674785"/>
              <a:ext cx="9915654" cy="6123085"/>
              <a:chOff x="1485900" y="-674785"/>
              <a:chExt cx="9915654" cy="6123085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DD519BB0-F867-4598-BAD7-807FDDC9699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85900" y="-674785"/>
                <a:ext cx="13815" cy="6104035"/>
              </a:xfrm>
              <a:prstGeom prst="line">
                <a:avLst/>
              </a:prstGeom>
              <a:ln>
                <a:headEnd type="triangl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56322B8D-5C59-4CC9-9A30-47E0667566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5900" y="5448300"/>
                <a:ext cx="991565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9BFE04-4E46-43A8-BFC8-9730040C696F}"/>
                </a:ext>
              </a:extLst>
            </p:cNvPr>
            <p:cNvSpPr txBox="1"/>
            <p:nvPr/>
          </p:nvSpPr>
          <p:spPr>
            <a:xfrm>
              <a:off x="5591714" y="5409072"/>
              <a:ext cx="1479078" cy="493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/>
                <a:t>Time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61E1FB4D-E585-484B-877F-A8B8D2775B0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151" y="2895123"/>
            <a:ext cx="523752" cy="4752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13E72C-1D60-4FCD-805D-315ECAD736D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822" y="1477502"/>
            <a:ext cx="530964" cy="4818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B210173-EF52-4D9C-AA2E-2C426D5C07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330" y="-1004912"/>
            <a:ext cx="528782" cy="47982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94E17BC-9A09-4E08-B187-7FB7911D5EF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2252" y="2743682"/>
            <a:ext cx="527407" cy="478576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A35584B-8A54-456E-8ABA-AC7DAB993335}"/>
              </a:ext>
            </a:extLst>
          </p:cNvPr>
          <p:cNvCxnSpPr>
            <a:cxnSpLocks/>
          </p:cNvCxnSpPr>
          <p:nvPr/>
        </p:nvCxnSpPr>
        <p:spPr>
          <a:xfrm flipV="1">
            <a:off x="1773735" y="1674758"/>
            <a:ext cx="3613942" cy="1448776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F99F89A-2608-40AB-847B-21990CC29790}"/>
              </a:ext>
            </a:extLst>
          </p:cNvPr>
          <p:cNvCxnSpPr>
            <a:cxnSpLocks/>
          </p:cNvCxnSpPr>
          <p:nvPr/>
        </p:nvCxnSpPr>
        <p:spPr>
          <a:xfrm flipV="1">
            <a:off x="5387677" y="-828815"/>
            <a:ext cx="3244859" cy="248902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5C992B1-C047-498B-BCB3-DED93CFCDEB4}"/>
              </a:ext>
            </a:extLst>
          </p:cNvPr>
          <p:cNvCxnSpPr>
            <a:cxnSpLocks/>
          </p:cNvCxnSpPr>
          <p:nvPr/>
        </p:nvCxnSpPr>
        <p:spPr>
          <a:xfrm>
            <a:off x="8653909" y="-794811"/>
            <a:ext cx="3062047" cy="373277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C1E5F16-6D8C-4F26-B296-16BAA11AE618}"/>
              </a:ext>
            </a:extLst>
          </p:cNvPr>
          <p:cNvCxnSpPr>
            <a:cxnSpLocks/>
            <a:stCxn id="43" idx="0"/>
          </p:cNvCxnSpPr>
          <p:nvPr/>
        </p:nvCxnSpPr>
        <p:spPr>
          <a:xfrm flipH="1" flipV="1">
            <a:off x="1997148" y="3021256"/>
            <a:ext cx="26258" cy="2927804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F9B7834A-69A0-4AF6-BEF6-0FBF6A39AB6F}"/>
              </a:ext>
            </a:extLst>
          </p:cNvPr>
          <p:cNvSpPr txBox="1"/>
          <p:nvPr/>
        </p:nvSpPr>
        <p:spPr>
          <a:xfrm>
            <a:off x="-133282" y="1489126"/>
            <a:ext cx="738664" cy="322380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3600" dirty="0"/>
              <a:t>Steering Angle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73197637-ECE5-43CC-92F6-07E96A453761}"/>
              </a:ext>
            </a:extLst>
          </p:cNvPr>
          <p:cNvSpPr txBox="1"/>
          <p:nvPr/>
        </p:nvSpPr>
        <p:spPr>
          <a:xfrm>
            <a:off x="1304949" y="-1070844"/>
            <a:ext cx="25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Steering angles from UDP Packets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782A112C-5812-4E18-A26F-0AD0DB8E64F4}"/>
              </a:ext>
            </a:extLst>
          </p:cNvPr>
          <p:cNvCxnSpPr>
            <a:cxnSpLocks/>
            <a:stCxn id="92" idx="2"/>
            <a:endCxn id="15" idx="0"/>
          </p:cNvCxnSpPr>
          <p:nvPr/>
        </p:nvCxnSpPr>
        <p:spPr>
          <a:xfrm flipH="1">
            <a:off x="1753027" y="498816"/>
            <a:ext cx="811969" cy="23963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17A3B2B7-C16E-441D-B50E-E1E563244A72}"/>
              </a:ext>
            </a:extLst>
          </p:cNvPr>
          <p:cNvCxnSpPr>
            <a:cxnSpLocks/>
            <a:stCxn id="92" idx="2"/>
            <a:endCxn id="17" idx="0"/>
          </p:cNvCxnSpPr>
          <p:nvPr/>
        </p:nvCxnSpPr>
        <p:spPr>
          <a:xfrm>
            <a:off x="2564996" y="498816"/>
            <a:ext cx="2801308" cy="978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5506A92-EAA0-4528-870E-3B7DF32EF218}"/>
              </a:ext>
            </a:extLst>
          </p:cNvPr>
          <p:cNvCxnSpPr>
            <a:cxnSpLocks/>
            <a:stCxn id="92" idx="2"/>
            <a:endCxn id="19" idx="1"/>
          </p:cNvCxnSpPr>
          <p:nvPr/>
        </p:nvCxnSpPr>
        <p:spPr>
          <a:xfrm flipV="1">
            <a:off x="2564996" y="-765000"/>
            <a:ext cx="5809334" cy="1263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0FD8520-3DC7-418E-94B0-BE067EF47111}"/>
              </a:ext>
            </a:extLst>
          </p:cNvPr>
          <p:cNvSpPr txBox="1"/>
          <p:nvPr/>
        </p:nvSpPr>
        <p:spPr>
          <a:xfrm>
            <a:off x="1401705" y="5504084"/>
            <a:ext cx="26422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Image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706933F-1D50-4FA2-9BE2-7C5050D11C57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692" y="5949060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81131D1-6841-4771-B2D9-5151D2811E18}"/>
              </a:ext>
            </a:extLst>
          </p:cNvPr>
          <p:cNvCxnSpPr>
            <a:cxnSpLocks/>
            <a:stCxn id="46" idx="0"/>
          </p:cNvCxnSpPr>
          <p:nvPr/>
        </p:nvCxnSpPr>
        <p:spPr>
          <a:xfrm flipH="1" flipV="1">
            <a:off x="3431836" y="2392448"/>
            <a:ext cx="21996" cy="3556612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FC65D995-2E04-4FA8-AB89-64163A2B6D8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18" y="5949060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4660EE3-1A9F-40EB-850E-87DEDE39A155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4821749" y="1856935"/>
            <a:ext cx="63510" cy="4092125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11ACC719-F3AD-470A-8F6C-454D23CED0AE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545" y="5949060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AFC73B6-103B-416E-BBD0-E4C24158915F}"/>
              </a:ext>
            </a:extLst>
          </p:cNvPr>
          <p:cNvCxnSpPr>
            <a:cxnSpLocks/>
            <a:stCxn id="57" idx="0"/>
          </p:cNvCxnSpPr>
          <p:nvPr/>
        </p:nvCxnSpPr>
        <p:spPr>
          <a:xfrm flipH="1" flipV="1">
            <a:off x="6165469" y="1003117"/>
            <a:ext cx="115306" cy="4958937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BCB178B5-DB93-41D1-BA8F-FA8C22D5B7AD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061" y="5962054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09310DF-A643-43B7-A9FE-F8D3C9E1258E}"/>
              </a:ext>
            </a:extLst>
          </p:cNvPr>
          <p:cNvCxnSpPr>
            <a:cxnSpLocks/>
            <a:stCxn id="59" idx="0"/>
          </p:cNvCxnSpPr>
          <p:nvPr/>
        </p:nvCxnSpPr>
        <p:spPr>
          <a:xfrm flipH="1" flipV="1">
            <a:off x="7631798" y="-133092"/>
            <a:ext cx="79403" cy="6095146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FB4A8E55-B1B2-4533-88F9-7458FEC4552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487" y="5962054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7C033DC-EEC0-439A-AA15-4426FD41EE64}"/>
              </a:ext>
            </a:extLst>
          </p:cNvPr>
          <p:cNvCxnSpPr>
            <a:cxnSpLocks/>
            <a:stCxn id="61" idx="0"/>
          </p:cNvCxnSpPr>
          <p:nvPr/>
        </p:nvCxnSpPr>
        <p:spPr>
          <a:xfrm flipH="1" flipV="1">
            <a:off x="9114028" y="-286014"/>
            <a:ext cx="28600" cy="6248068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60">
            <a:extLst>
              <a:ext uri="{FF2B5EF4-FFF2-40B4-BE49-F238E27FC236}">
                <a16:creationId xmlns:a16="http://schemas.microsoft.com/office/drawing/2014/main" id="{20EEFBFD-8437-419D-9C27-6BA9DDB19F20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914" y="5962054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3488FB4-E771-464A-A2FA-B6ABE606A19E}"/>
              </a:ext>
            </a:extLst>
          </p:cNvPr>
          <p:cNvCxnSpPr>
            <a:cxnSpLocks/>
            <a:stCxn id="63" idx="0"/>
          </p:cNvCxnSpPr>
          <p:nvPr/>
        </p:nvCxnSpPr>
        <p:spPr>
          <a:xfrm flipH="1" flipV="1">
            <a:off x="10545455" y="1489126"/>
            <a:ext cx="28599" cy="4469153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Picture 62">
            <a:extLst>
              <a:ext uri="{FF2B5EF4-FFF2-40B4-BE49-F238E27FC236}">
                <a16:creationId xmlns:a16="http://schemas.microsoft.com/office/drawing/2014/main" id="{6878E76E-4B32-49F2-BEF5-7E96253E099F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340" y="5958279"/>
            <a:ext cx="1431427" cy="5594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127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BB0EBD0-2F32-4954-B1BD-F4A1A2547277}"/>
              </a:ext>
            </a:extLst>
          </p:cNvPr>
          <p:cNvGrpSpPr/>
          <p:nvPr/>
        </p:nvGrpSpPr>
        <p:grpSpPr>
          <a:xfrm>
            <a:off x="-3344736" y="1873098"/>
            <a:ext cx="9440736" cy="2902707"/>
            <a:chOff x="-2984568" y="1896137"/>
            <a:chExt cx="9440736" cy="2902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D3D76F-6C4F-4F0E-AB79-76B4F9D59A8E}"/>
                </a:ext>
              </a:extLst>
            </p:cNvPr>
            <p:cNvSpPr/>
            <p:nvPr/>
          </p:nvSpPr>
          <p:spPr>
            <a:xfrm>
              <a:off x="3089742" y="2704650"/>
              <a:ext cx="3366426" cy="15751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dirty="0">
                  <a:solidFill>
                    <a:sysClr val="windowText" lastClr="000000"/>
                  </a:solidFill>
                </a:rPr>
                <a:t>RNN Cell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8A5C5A3-137B-4612-AF4C-3776CE9C7C6F}"/>
                </a:ext>
              </a:extLst>
            </p:cNvPr>
            <p:cNvCxnSpPr>
              <a:cxnSpLocks/>
              <a:stCxn id="24" idx="0"/>
              <a:endCxn id="7" idx="2"/>
            </p:cNvCxnSpPr>
            <p:nvPr/>
          </p:nvCxnSpPr>
          <p:spPr>
            <a:xfrm flipV="1">
              <a:off x="4772954" y="4279801"/>
              <a:ext cx="1" cy="51904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CE5812-A2D8-41F3-AF09-38C389EF3EBD}"/>
                    </a:ext>
                  </a:extLst>
                </p:cNvPr>
                <p:cNvSpPr txBox="1"/>
                <p:nvPr/>
              </p:nvSpPr>
              <p:spPr>
                <a:xfrm>
                  <a:off x="-2984568" y="2778350"/>
                  <a:ext cx="6074309" cy="940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l-GR" sz="4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  <m:r>
                          <m:rPr>
                            <m:nor/>
                          </m:rPr>
                          <a:rPr lang="en-US" sz="4800" b="0" i="0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sSub>
                          <m:sSubPr>
                            <m:ctrlP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4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480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m:rPr>
                            <m:nor/>
                          </m:rPr>
                          <a:rPr lang="en-US" sz="4800" dirty="0"/>
                          <m:t>∗</m:t>
                        </m:r>
                        <m:r>
                          <m:rPr>
                            <m:nor/>
                          </m:rPr>
                          <a:rPr lang="en-US" sz="4800" dirty="0">
                            <a:solidFill>
                              <a:sysClr val="windowText" lastClr="000000"/>
                            </a:solidFill>
                          </a:rPr>
                          <m:t> </m:t>
                        </m:r>
                        <m:sSub>
                          <m:sSubPr>
                            <m:ctrlP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i="1" dirty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4800" b="0" i="1" dirty="0" smtClean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82CE5812-A2D8-41F3-AF09-38C389EF3E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984568" y="2778350"/>
                  <a:ext cx="6074309" cy="940194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0B76D090-111D-42CC-A3B2-E7175B5CD425}"/>
                </a:ext>
              </a:extLst>
            </p:cNvPr>
            <p:cNvCxnSpPr>
              <a:cxnSpLocks/>
              <a:stCxn id="7" idx="0"/>
              <a:endCxn id="50" idx="2"/>
            </p:cNvCxnSpPr>
            <p:nvPr/>
          </p:nvCxnSpPr>
          <p:spPr>
            <a:xfrm flipV="1">
              <a:off x="4772955" y="1896137"/>
              <a:ext cx="0" cy="80851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3EE5AE50-11AB-45B3-8C20-027369D83E6D}"/>
              </a:ext>
            </a:extLst>
          </p:cNvPr>
          <p:cNvSpPr txBox="1"/>
          <p:nvPr/>
        </p:nvSpPr>
        <p:spPr>
          <a:xfrm>
            <a:off x="6245676" y="2625244"/>
            <a:ext cx="15158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…</a:t>
            </a:r>
          </a:p>
          <a:p>
            <a:pPr algn="ctr"/>
            <a:r>
              <a:rPr lang="en-US" sz="3600" dirty="0"/>
              <a:t>Unfold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4BC78C-A707-4CCD-A1B0-D159AC2A4DC3}"/>
                  </a:ext>
                </a:extLst>
              </p:cNvPr>
              <p:cNvSpPr/>
              <p:nvPr/>
            </p:nvSpPr>
            <p:spPr>
              <a:xfrm>
                <a:off x="1902175" y="932904"/>
                <a:ext cx="5021223" cy="94019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  <m:r>
                        <m:rPr>
                          <m:nor/>
                        </m:rPr>
                        <a:rPr lang="en-US" sz="4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sz="4800" dirty="0"/>
                        <m:t>W</m:t>
                      </m:r>
                      <m:r>
                        <m:rPr>
                          <m:nor/>
                        </m:rPr>
                        <a:rPr lang="en-US" sz="4800" dirty="0"/>
                        <m:t>∗</m:t>
                      </m:r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4800" i="1" dirty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US" sz="4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4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4800" b="0" i="1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64BC78C-A707-4CCD-A1B0-D159AC2A4D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175" y="932904"/>
                <a:ext cx="5021223" cy="9401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968507-B29D-4321-84B9-E15DF229ABB4}"/>
                  </a:ext>
                </a:extLst>
              </p:cNvPr>
              <p:cNvSpPr/>
              <p:nvPr/>
            </p:nvSpPr>
            <p:spPr>
              <a:xfrm>
                <a:off x="1143959" y="4775805"/>
                <a:ext cx="6537654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A9968507-B29D-4321-84B9-E15DF229A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959" y="4775805"/>
                <a:ext cx="6537654" cy="8309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531A16-DFBB-4750-B78A-5BF96650D270}"/>
              </a:ext>
            </a:extLst>
          </p:cNvPr>
          <p:cNvGrpSpPr/>
          <p:nvPr/>
        </p:nvGrpSpPr>
        <p:grpSpPr>
          <a:xfrm>
            <a:off x="6339908" y="1358691"/>
            <a:ext cx="6537654" cy="4252277"/>
            <a:chOff x="6113896" y="1419049"/>
            <a:chExt cx="6537654" cy="4252277"/>
          </a:xfrm>
        </p:grpSpPr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E76331B-CA2E-4451-8D7C-0F822B14FC76}"/>
                </a:ext>
              </a:extLst>
            </p:cNvPr>
            <p:cNvCxnSpPr>
              <a:cxnSpLocks/>
              <a:stCxn id="116" idx="0"/>
              <a:endCxn id="105" idx="2"/>
            </p:cNvCxnSpPr>
            <p:nvPr/>
          </p:nvCxnSpPr>
          <p:spPr>
            <a:xfrm flipV="1">
              <a:off x="9382723" y="4317120"/>
              <a:ext cx="0" cy="5232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FDDFA8D-08BE-48E0-9144-711A492FAABE}"/>
                    </a:ext>
                  </a:extLst>
                </p:cNvPr>
                <p:cNvSpPr/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05" name="Rectangle: Rounded Corners 104">
                  <a:extLst>
                    <a:ext uri="{FF2B5EF4-FFF2-40B4-BE49-F238E27FC236}">
                      <a16:creationId xmlns:a16="http://schemas.microsoft.com/office/drawing/2014/main" id="{EFDDFA8D-08BE-48E0-9144-711A492FAA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9B67F89-B783-4518-8DAC-DF5CF3D6B04C}"/>
                </a:ext>
              </a:extLst>
            </p:cNvPr>
            <p:cNvCxnSpPr>
              <a:cxnSpLocks/>
              <a:stCxn id="105" idx="0"/>
              <a:endCxn id="114" idx="2"/>
            </p:cNvCxnSpPr>
            <p:nvPr/>
          </p:nvCxnSpPr>
          <p:spPr>
            <a:xfrm flipV="1">
              <a:off x="9382723" y="2250046"/>
              <a:ext cx="0" cy="491923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519CEA-AF2B-48E1-95E0-4902A4F727AB}"/>
                    </a:ext>
                  </a:extLst>
                </p:cNvPr>
                <p:cNvSpPr/>
                <p:nvPr/>
              </p:nvSpPr>
              <p:spPr>
                <a:xfrm>
                  <a:off x="7167517" y="1419049"/>
                  <a:ext cx="44304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/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14" name="Rectangle 113">
                  <a:extLst>
                    <a:ext uri="{FF2B5EF4-FFF2-40B4-BE49-F238E27FC236}">
                      <a16:creationId xmlns:a16="http://schemas.microsoft.com/office/drawing/2014/main" id="{64519CEA-AF2B-48E1-95E0-4902A4F727A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517" y="1419049"/>
                  <a:ext cx="4430412" cy="83099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A68D4F78-AF3F-48FC-8F6A-F19FCB93C430}"/>
                    </a:ext>
                  </a:extLst>
                </p:cNvPr>
                <p:cNvSpPr/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ysClr val="windowText" lastClr="000000"/>
                      </a:solidFill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A68D4F78-AF3F-48FC-8F6A-F19FCB93C4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52AAD83E-F362-4DAF-8207-E446BF27BD13}"/>
              </a:ext>
            </a:extLst>
          </p:cNvPr>
          <p:cNvGrpSpPr/>
          <p:nvPr/>
        </p:nvGrpSpPr>
        <p:grpSpPr>
          <a:xfrm>
            <a:off x="10135376" y="1360080"/>
            <a:ext cx="6537654" cy="4245067"/>
            <a:chOff x="6108544" y="1420438"/>
            <a:chExt cx="6537654" cy="4245067"/>
          </a:xfrm>
        </p:grpSpPr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B7A0450-BCB0-4137-A8E3-93894D9741E0}"/>
                </a:ext>
              </a:extLst>
            </p:cNvPr>
            <p:cNvCxnSpPr>
              <a:cxnSpLocks/>
              <a:stCxn id="131" idx="0"/>
              <a:endCxn id="120" idx="2"/>
            </p:cNvCxnSpPr>
            <p:nvPr/>
          </p:nvCxnSpPr>
          <p:spPr>
            <a:xfrm flipV="1">
              <a:off x="9377371" y="4317120"/>
              <a:ext cx="5352" cy="517388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01F05594-7121-4741-8A37-8F57C4ABD360}"/>
                    </a:ext>
                  </a:extLst>
                </p:cNvPr>
                <p:cNvSpPr/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20" name="Rectangle: Rounded Corners 119">
                  <a:extLst>
                    <a:ext uri="{FF2B5EF4-FFF2-40B4-BE49-F238E27FC236}">
                      <a16:creationId xmlns:a16="http://schemas.microsoft.com/office/drawing/2014/main" id="{01F05594-7121-4741-8A37-8F57C4ABD36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26892E78-660E-4C07-8984-4966BA8F11B7}"/>
                </a:ext>
              </a:extLst>
            </p:cNvPr>
            <p:cNvCxnSpPr>
              <a:cxnSpLocks/>
              <a:stCxn id="120" idx="0"/>
              <a:endCxn id="130" idx="2"/>
            </p:cNvCxnSpPr>
            <p:nvPr/>
          </p:nvCxnSpPr>
          <p:spPr>
            <a:xfrm flipV="1">
              <a:off x="9382723" y="2251435"/>
              <a:ext cx="0" cy="49053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E931EA4C-5DC9-4475-ADFE-E442B32D28D2}"/>
                    </a:ext>
                  </a:extLst>
                </p:cNvPr>
                <p:cNvSpPr/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/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E931EA4C-5DC9-4475-ADFE-E442B32D28D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CE9ED56C-F3C9-41D5-AC75-3119184CAFA7}"/>
                    </a:ext>
                  </a:extLst>
                </p:cNvPr>
                <p:cNvSpPr/>
                <p:nvPr/>
              </p:nvSpPr>
              <p:spPr>
                <a:xfrm>
                  <a:off x="6108544" y="4834508"/>
                  <a:ext cx="6537654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ysClr val="windowText" lastClr="00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CE9ED56C-F3C9-41D5-AC75-3119184CAFA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8544" y="4834508"/>
                  <a:ext cx="6537654" cy="83099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B211F7C-B33B-4B3D-92EE-449388DA8013}"/>
              </a:ext>
            </a:extLst>
          </p:cNvPr>
          <p:cNvCxnSpPr>
            <a:stCxn id="105" idx="3"/>
            <a:endCxn id="120" idx="1"/>
          </p:cNvCxnSpPr>
          <p:nvPr/>
        </p:nvCxnSpPr>
        <p:spPr>
          <a:xfrm>
            <a:off x="11291948" y="3469187"/>
            <a:ext cx="434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58A495F9-531C-473F-B3F4-484DC1CA27B2}"/>
              </a:ext>
            </a:extLst>
          </p:cNvPr>
          <p:cNvGrpSpPr/>
          <p:nvPr/>
        </p:nvGrpSpPr>
        <p:grpSpPr>
          <a:xfrm>
            <a:off x="13952252" y="1360080"/>
            <a:ext cx="6537654" cy="4250888"/>
            <a:chOff x="6113896" y="1420438"/>
            <a:chExt cx="6537654" cy="4250888"/>
          </a:xfrm>
        </p:grpSpPr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6413D0E-EB6E-4BD4-BE14-461BB62FEC22}"/>
                </a:ext>
              </a:extLst>
            </p:cNvPr>
            <p:cNvCxnSpPr>
              <a:cxnSpLocks/>
              <a:stCxn id="137" idx="0"/>
              <a:endCxn id="134" idx="2"/>
            </p:cNvCxnSpPr>
            <p:nvPr/>
          </p:nvCxnSpPr>
          <p:spPr>
            <a:xfrm flipV="1">
              <a:off x="9382723" y="4317120"/>
              <a:ext cx="0" cy="523209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2D754C7F-1500-44A9-B88C-865D6D3D44CB}"/>
                    </a:ext>
                  </a:extLst>
                </p:cNvPr>
                <p:cNvSpPr/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480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4800" i="1" dirty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</m:acc>
                          </m:e>
                          <m:sub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4800" b="0" i="1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4800" dirty="0">
                    <a:solidFill>
                      <a:sysClr val="windowText" lastClr="000000"/>
                    </a:solidFill>
                  </a:endParaRPr>
                </a:p>
              </p:txBody>
            </p:sp>
          </mc:Choice>
          <mc:Fallback xmlns="">
            <p:sp>
              <p:nvSpPr>
                <p:cNvPr id="134" name="Rectangle: Rounded Corners 133">
                  <a:extLst>
                    <a:ext uri="{FF2B5EF4-FFF2-40B4-BE49-F238E27FC236}">
                      <a16:creationId xmlns:a16="http://schemas.microsoft.com/office/drawing/2014/main" id="{2D754C7F-1500-44A9-B88C-865D6D3D44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99510" y="2741969"/>
                  <a:ext cx="3366426" cy="1575151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592EF191-16AC-4B1B-B1B2-7CA0C1769909}"/>
                </a:ext>
              </a:extLst>
            </p:cNvPr>
            <p:cNvCxnSpPr>
              <a:cxnSpLocks/>
              <a:stCxn id="134" idx="0"/>
              <a:endCxn id="136" idx="2"/>
            </p:cNvCxnSpPr>
            <p:nvPr/>
          </p:nvCxnSpPr>
          <p:spPr>
            <a:xfrm flipV="1">
              <a:off x="9382723" y="2251435"/>
              <a:ext cx="0" cy="490534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AB609E4-1A2E-4386-9298-D0C80E4C17F6}"/>
                    </a:ext>
                  </a:extLst>
                </p:cNvPr>
                <p:cNvSpPr/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/>
                    <a:t>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acc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6" name="Rectangle 135">
                  <a:extLst>
                    <a:ext uri="{FF2B5EF4-FFF2-40B4-BE49-F238E27FC236}">
                      <a16:creationId xmlns:a16="http://schemas.microsoft.com/office/drawing/2014/main" id="{9AB609E4-1A2E-4386-9298-D0C80E4C17F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7517" y="1420438"/>
                  <a:ext cx="4430412" cy="8309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82567A5-5BAC-45E8-BD32-D0F325FD10D3}"/>
                    </a:ext>
                  </a:extLst>
                </p:cNvPr>
                <p:cNvSpPr/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en-US" sz="4800" dirty="0">
                      <a:solidFill>
                        <a:sysClr val="windowText" lastClr="000000"/>
                      </a:solidFill>
                    </a:rPr>
                    <a:t>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48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8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b>
                          <m:r>
                            <a:rPr lang="en-US" sz="48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8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en-US" sz="4800" dirty="0"/>
                </a:p>
              </p:txBody>
            </p:sp>
          </mc:Choice>
          <mc:Fallback xmlns="">
            <p:sp>
              <p:nvSpPr>
                <p:cNvPr id="137" name="Rectangle 136">
                  <a:extLst>
                    <a:ext uri="{FF2B5EF4-FFF2-40B4-BE49-F238E27FC236}">
                      <a16:creationId xmlns:a16="http://schemas.microsoft.com/office/drawing/2014/main" id="{E82567A5-5BAC-45E8-BD32-D0F325FD10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3896" y="4840329"/>
                  <a:ext cx="6537654" cy="8309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48B568A7-353D-47C6-97A5-F7E91B19FC36}"/>
              </a:ext>
            </a:extLst>
          </p:cNvPr>
          <p:cNvCxnSpPr/>
          <p:nvPr/>
        </p:nvCxnSpPr>
        <p:spPr>
          <a:xfrm>
            <a:off x="15103472" y="3469186"/>
            <a:ext cx="4343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-3483430" y="932904"/>
            <a:ext cx="6554511" cy="5184231"/>
            <a:chOff x="-2899638" y="1188385"/>
            <a:chExt cx="5933124" cy="4286736"/>
          </a:xfrm>
        </p:grpSpPr>
        <p:sp>
          <p:nvSpPr>
            <p:cNvPr id="11" name="Oval 10"/>
            <p:cNvSpPr/>
            <p:nvPr/>
          </p:nvSpPr>
          <p:spPr>
            <a:xfrm>
              <a:off x="-2899638" y="1188385"/>
              <a:ext cx="5618508" cy="4286736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/>
            <p:cNvCxnSpPr>
              <a:stCxn id="11" idx="6"/>
            </p:cNvCxnSpPr>
            <p:nvPr/>
          </p:nvCxnSpPr>
          <p:spPr>
            <a:xfrm flipH="1">
              <a:off x="2315969" y="3331753"/>
              <a:ext cx="402901" cy="570157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11" idx="6"/>
            </p:cNvCxnSpPr>
            <p:nvPr/>
          </p:nvCxnSpPr>
          <p:spPr>
            <a:xfrm>
              <a:off x="2718870" y="3331753"/>
              <a:ext cx="314616" cy="601618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6051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F006FC-945A-4D9D-8190-6FD50D4ED2D5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-9349584" y="-1218530"/>
            <a:ext cx="22893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/>
              <p:nvPr/>
            </p:nvSpPr>
            <p:spPr>
              <a:xfrm>
                <a:off x="-12721423" y="-1888943"/>
                <a:ext cx="6028484" cy="1152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60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0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21423" y="-1888943"/>
                <a:ext cx="6028484" cy="11521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2F577E0-682B-442D-9584-487BF359407B}"/>
              </a:ext>
            </a:extLst>
          </p:cNvPr>
          <p:cNvSpPr txBox="1"/>
          <p:nvPr/>
        </p:nvSpPr>
        <p:spPr>
          <a:xfrm>
            <a:off x="480610" y="-1391082"/>
            <a:ext cx="1478039" cy="184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/>
              <p:nvPr/>
            </p:nvSpPr>
            <p:spPr>
              <a:xfrm>
                <a:off x="-7803184" y="9798304"/>
                <a:ext cx="40184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3184" y="9798304"/>
                <a:ext cx="4018433" cy="10156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/>
              <p:nvPr/>
            </p:nvSpPr>
            <p:spPr>
              <a:xfrm>
                <a:off x="-2902783" y="9798304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783" y="9798304"/>
                <a:ext cx="341525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/>
              <p:nvPr/>
            </p:nvSpPr>
            <p:spPr>
              <a:xfrm>
                <a:off x="2104471" y="9798302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471" y="9798302"/>
                <a:ext cx="341525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1259065D-D5EA-4B54-A1D5-3122672F101B}"/>
              </a:ext>
            </a:extLst>
          </p:cNvPr>
          <p:cNvSpPr txBox="1"/>
          <p:nvPr/>
        </p:nvSpPr>
        <p:spPr>
          <a:xfrm>
            <a:off x="569451" y="9116544"/>
            <a:ext cx="1478039" cy="184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4B0EC7F-5DC5-4D8F-BEAD-913CAD5D1D1B}"/>
              </a:ext>
            </a:extLst>
          </p:cNvPr>
          <p:cNvCxnSpPr>
            <a:stCxn id="75" idx="6"/>
            <a:endCxn id="117" idx="2"/>
          </p:cNvCxnSpPr>
          <p:nvPr/>
        </p:nvCxnSpPr>
        <p:spPr>
          <a:xfrm>
            <a:off x="4667226" y="-1218530"/>
            <a:ext cx="23746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0ADE4-4BB9-4879-BFC8-7E2D4D426EE1}"/>
              </a:ext>
            </a:extLst>
          </p:cNvPr>
          <p:cNvCxnSpPr>
            <a:stCxn id="117" idx="0"/>
          </p:cNvCxnSpPr>
          <p:nvPr/>
        </p:nvCxnSpPr>
        <p:spPr>
          <a:xfrm flipV="1">
            <a:off x="8216817" y="-31337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25A66C-9816-42A0-93B0-B22C9E2B146E}"/>
              </a:ext>
            </a:extLst>
          </p:cNvPr>
          <p:cNvSpPr txBox="1"/>
          <p:nvPr/>
        </p:nvSpPr>
        <p:spPr>
          <a:xfrm>
            <a:off x="7041837" y="-3903467"/>
            <a:ext cx="2349951" cy="76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D0554F-E7E4-46BD-9D01-CF575B35C7A1}"/>
              </a:ext>
            </a:extLst>
          </p:cNvPr>
          <p:cNvGrpSpPr/>
          <p:nvPr/>
        </p:nvGrpSpPr>
        <p:grpSpPr>
          <a:xfrm>
            <a:off x="6625692" y="-4220914"/>
            <a:ext cx="3464255" cy="4149615"/>
            <a:chOff x="8417120" y="-1066052"/>
            <a:chExt cx="2352760" cy="2978447"/>
          </a:xfrm>
        </p:grpSpPr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2F98D769-6100-45FE-8204-0CB54171C8D8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/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5443899-A007-4CCC-ABB6-294F4D50C4F1}"/>
              </a:ext>
            </a:extLst>
          </p:cNvPr>
          <p:cNvGrpSpPr/>
          <p:nvPr/>
        </p:nvGrpSpPr>
        <p:grpSpPr>
          <a:xfrm>
            <a:off x="10622227" y="-4245916"/>
            <a:ext cx="3464255" cy="4174617"/>
            <a:chOff x="8437117" y="-1083998"/>
            <a:chExt cx="2352760" cy="2996393"/>
          </a:xfrm>
        </p:grpSpPr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9210E8CE-DE24-4946-934B-08FB86442063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/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66C588-7E3C-4123-90A2-0E820A50B3D9}"/>
              </a:ext>
            </a:extLst>
          </p:cNvPr>
          <p:cNvGrpSpPr/>
          <p:nvPr/>
        </p:nvGrpSpPr>
        <p:grpSpPr>
          <a:xfrm>
            <a:off x="15738147" y="-4286859"/>
            <a:ext cx="3464255" cy="4233217"/>
            <a:chOff x="8699746" y="-1126059"/>
            <a:chExt cx="2352760" cy="3038454"/>
          </a:xfrm>
        </p:grpSpPr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EF962420-D39F-4AAC-810D-ED5950A36201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/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BB8A2E01-77B3-48F1-9956-ACFE97A5F19A}"/>
              </a:ext>
            </a:extLst>
          </p:cNvPr>
          <p:cNvSpPr txBox="1"/>
          <p:nvPr/>
        </p:nvSpPr>
        <p:spPr>
          <a:xfrm>
            <a:off x="13786804" y="-1435345"/>
            <a:ext cx="1478039" cy="1843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AE4E24F-1C42-4349-8CC7-D38C150152B0}"/>
              </a:ext>
            </a:extLst>
          </p:cNvPr>
          <p:cNvCxnSpPr>
            <a:cxnSpLocks/>
            <a:stCxn id="117" idx="6"/>
            <a:endCxn id="136" idx="2"/>
          </p:cNvCxnSpPr>
          <p:nvPr/>
        </p:nvCxnSpPr>
        <p:spPr>
          <a:xfrm>
            <a:off x="9391794" y="-1218530"/>
            <a:ext cx="16171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F3261AD-B5B4-4BF7-A5DF-DC3651D2BF7C}"/>
              </a:ext>
            </a:extLst>
          </p:cNvPr>
          <p:cNvCxnSpPr>
            <a:cxnSpLocks/>
            <a:stCxn id="136" idx="6"/>
            <a:endCxn id="141" idx="2"/>
          </p:cNvCxnSpPr>
          <p:nvPr/>
        </p:nvCxnSpPr>
        <p:spPr>
          <a:xfrm>
            <a:off x="13358886" y="-1218530"/>
            <a:ext cx="2379260" cy="17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35AC616-241A-48ED-A4BD-3374FBC9D65F}"/>
              </a:ext>
            </a:extLst>
          </p:cNvPr>
          <p:cNvSpPr txBox="1"/>
          <p:nvPr/>
        </p:nvSpPr>
        <p:spPr>
          <a:xfrm>
            <a:off x="-4766972" y="-5073445"/>
            <a:ext cx="7498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Build Temporal Context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9DC6381-FA94-4634-A448-C4BE3B136811}"/>
              </a:ext>
            </a:extLst>
          </p:cNvPr>
          <p:cNvCxnSpPr>
            <a:cxnSpLocks/>
            <a:stCxn id="92" idx="2"/>
            <a:endCxn id="29" idx="0"/>
          </p:cNvCxnSpPr>
          <p:nvPr/>
        </p:nvCxnSpPr>
        <p:spPr>
          <a:xfrm flipH="1">
            <a:off x="-5885268" y="-4365559"/>
            <a:ext cx="4867373" cy="19997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52AA852-3CE4-4546-9A5F-BDC52FFF8358}"/>
              </a:ext>
            </a:extLst>
          </p:cNvPr>
          <p:cNvCxnSpPr>
            <a:cxnSpLocks/>
            <a:stCxn id="92" idx="2"/>
            <a:endCxn id="67" idx="0"/>
          </p:cNvCxnSpPr>
          <p:nvPr/>
        </p:nvCxnSpPr>
        <p:spPr>
          <a:xfrm flipH="1">
            <a:off x="-1297548" y="-4365559"/>
            <a:ext cx="279653" cy="19997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6DEF66C-C310-49C7-B741-C29E66775D8E}"/>
              </a:ext>
            </a:extLst>
          </p:cNvPr>
          <p:cNvCxnSpPr>
            <a:cxnSpLocks/>
            <a:stCxn id="92" idx="2"/>
            <a:endCxn id="75" idx="0"/>
          </p:cNvCxnSpPr>
          <p:nvPr/>
        </p:nvCxnSpPr>
        <p:spPr>
          <a:xfrm>
            <a:off x="-1017895" y="-4365559"/>
            <a:ext cx="4510143" cy="199979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73617D4-EA3D-43CE-AC1C-259944D6442A}"/>
              </a:ext>
            </a:extLst>
          </p:cNvPr>
          <p:cNvSpPr/>
          <p:nvPr/>
        </p:nvSpPr>
        <p:spPr>
          <a:xfrm>
            <a:off x="-8106189" y="897168"/>
            <a:ext cx="4480242" cy="485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Deep Convolutional Neural Network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661716-1D16-43DF-8420-8C24B4271B06}"/>
              </a:ext>
            </a:extLst>
          </p:cNvPr>
          <p:cNvCxnSpPr>
            <a:cxnSpLocks/>
            <a:endCxn id="110" idx="2"/>
          </p:cNvCxnSpPr>
          <p:nvPr/>
        </p:nvCxnSpPr>
        <p:spPr>
          <a:xfrm flipH="1" flipV="1">
            <a:off x="-5866068" y="5753870"/>
            <a:ext cx="45393" cy="8211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055D4E3-EB29-44C8-BD40-52EF9AE4439F}"/>
              </a:ext>
            </a:extLst>
          </p:cNvPr>
          <p:cNvSpPr/>
          <p:nvPr/>
        </p:nvSpPr>
        <p:spPr>
          <a:xfrm>
            <a:off x="-7060247" y="-23657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61B147-B7FC-4E57-A3AC-D626AA975F10}"/>
              </a:ext>
            </a:extLst>
          </p:cNvPr>
          <p:cNvCxnSpPr>
            <a:cxnSpLocks/>
            <a:stCxn id="110" idx="0"/>
            <a:endCxn id="29" idx="4"/>
          </p:cNvCxnSpPr>
          <p:nvPr/>
        </p:nvCxnSpPr>
        <p:spPr>
          <a:xfrm flipH="1" flipV="1">
            <a:off x="-5885268" y="-71299"/>
            <a:ext cx="19200" cy="9684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79F7-6C21-46B3-A560-AD68BCD2550B}"/>
              </a:ext>
            </a:extLst>
          </p:cNvPr>
          <p:cNvCxnSpPr>
            <a:cxnSpLocks/>
            <a:stCxn id="29" idx="6"/>
            <a:endCxn id="67" idx="2"/>
          </p:cNvCxnSpPr>
          <p:nvPr/>
        </p:nvCxnSpPr>
        <p:spPr>
          <a:xfrm flipV="1">
            <a:off x="-4710290" y="-1245071"/>
            <a:ext cx="2237763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293A933-3BB8-4896-A6E8-0F3B489959C3}"/>
              </a:ext>
            </a:extLst>
          </p:cNvPr>
          <p:cNvSpPr/>
          <p:nvPr/>
        </p:nvSpPr>
        <p:spPr>
          <a:xfrm>
            <a:off x="-3501353" y="897167"/>
            <a:ext cx="4431246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Deep Convolutional Neural Network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ECD37B-3549-4224-83E0-8A581D4300E3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-1297548" y="5760520"/>
            <a:ext cx="11818" cy="7808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6DCF5ACB-C396-48A8-B95C-C05E074874AF}"/>
              </a:ext>
            </a:extLst>
          </p:cNvPr>
          <p:cNvSpPr/>
          <p:nvPr/>
        </p:nvSpPr>
        <p:spPr>
          <a:xfrm>
            <a:off x="-2472527" y="-23657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EE70A9A-4FA4-40D0-B680-C694741DDA27}"/>
              </a:ext>
            </a:extLst>
          </p:cNvPr>
          <p:cNvCxnSpPr>
            <a:cxnSpLocks/>
            <a:stCxn id="64" idx="0"/>
            <a:endCxn id="67" idx="4"/>
          </p:cNvCxnSpPr>
          <p:nvPr/>
        </p:nvCxnSpPr>
        <p:spPr>
          <a:xfrm flipH="1" flipV="1">
            <a:off x="-1297548" y="-71299"/>
            <a:ext cx="11818" cy="968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A0E954C-D34B-4124-88F8-2E4B0EA3C50F}"/>
              </a:ext>
            </a:extLst>
          </p:cNvPr>
          <p:cNvCxnSpPr>
            <a:cxnSpLocks/>
            <a:stCxn id="67" idx="6"/>
            <a:endCxn id="75" idx="2"/>
          </p:cNvCxnSpPr>
          <p:nvPr/>
        </p:nvCxnSpPr>
        <p:spPr>
          <a:xfrm flipV="1">
            <a:off x="-122570" y="-1245071"/>
            <a:ext cx="2439839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3377F00-345B-49C3-95E7-7C71E286187F}"/>
              </a:ext>
            </a:extLst>
          </p:cNvPr>
          <p:cNvSpPr/>
          <p:nvPr/>
        </p:nvSpPr>
        <p:spPr>
          <a:xfrm>
            <a:off x="1267448" y="889331"/>
            <a:ext cx="4480239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Deep Convolutional Neural Network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A8C5FF8-7FC9-4CA1-AD9E-A852EEF64E3F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492248" y="5752684"/>
            <a:ext cx="15320" cy="788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3478BF3D-B300-40EA-913F-DD1B2248FE7A}"/>
              </a:ext>
            </a:extLst>
          </p:cNvPr>
          <p:cNvSpPr/>
          <p:nvPr/>
        </p:nvSpPr>
        <p:spPr>
          <a:xfrm>
            <a:off x="2317269" y="-23657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DB8654-9750-40E5-91A4-C7D53D20B873}"/>
              </a:ext>
            </a:extLst>
          </p:cNvPr>
          <p:cNvCxnSpPr>
            <a:cxnSpLocks/>
            <a:stCxn id="72" idx="0"/>
            <a:endCxn id="75" idx="4"/>
          </p:cNvCxnSpPr>
          <p:nvPr/>
        </p:nvCxnSpPr>
        <p:spPr>
          <a:xfrm flipH="1" flipV="1">
            <a:off x="3492248" y="-71299"/>
            <a:ext cx="15320" cy="9606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F9CA0A0-D0B4-4025-A182-5B09C64A2093}"/>
              </a:ext>
            </a:extLst>
          </p:cNvPr>
          <p:cNvCxnSpPr/>
          <p:nvPr/>
        </p:nvCxnSpPr>
        <p:spPr>
          <a:xfrm flipV="1">
            <a:off x="12183908" y="-31337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E9A75C1-B4A8-4314-BB39-108942CD6558}"/>
              </a:ext>
            </a:extLst>
          </p:cNvPr>
          <p:cNvCxnSpPr/>
          <p:nvPr/>
        </p:nvCxnSpPr>
        <p:spPr>
          <a:xfrm flipV="1">
            <a:off x="16913123" y="-3135442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8111749-814A-4BD0-9876-4DD81059B3A1}"/>
              </a:ext>
            </a:extLst>
          </p:cNvPr>
          <p:cNvSpPr/>
          <p:nvPr/>
        </p:nvSpPr>
        <p:spPr>
          <a:xfrm>
            <a:off x="7807785" y="1001326"/>
            <a:ext cx="10459625" cy="4701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3D Convolutional Neural Network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7B562E-B567-4446-B357-7DC26FC06B2F}"/>
              </a:ext>
            </a:extLst>
          </p:cNvPr>
          <p:cNvCxnSpPr>
            <a:cxnSpLocks/>
          </p:cNvCxnSpPr>
          <p:nvPr/>
        </p:nvCxnSpPr>
        <p:spPr>
          <a:xfrm flipV="1">
            <a:off x="12882300" y="5703312"/>
            <a:ext cx="0" cy="1091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25EB6-F9B5-4B21-B0D6-65E4C24264D4}"/>
              </a:ext>
            </a:extLst>
          </p:cNvPr>
          <p:cNvSpPr txBox="1"/>
          <p:nvPr/>
        </p:nvSpPr>
        <p:spPr>
          <a:xfrm>
            <a:off x="-4145340" y="11050078"/>
            <a:ext cx="5719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Image Sequence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11BE34-69BC-4BC8-9BBF-3285EEFE301E}"/>
              </a:ext>
            </a:extLst>
          </p:cNvPr>
          <p:cNvCxnSpPr>
            <a:cxnSpLocks/>
            <a:endCxn id="117" idx="4"/>
          </p:cNvCxnSpPr>
          <p:nvPr/>
        </p:nvCxnSpPr>
        <p:spPr>
          <a:xfrm flipH="1" flipV="1">
            <a:off x="8216816" y="-71299"/>
            <a:ext cx="550554" cy="11291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196E06-5C75-446A-80CA-F53AF22D3E2E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12183906" y="-71299"/>
            <a:ext cx="1" cy="13012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FC553D1-9916-451A-9D68-244051E22DFD}"/>
              </a:ext>
            </a:extLst>
          </p:cNvPr>
          <p:cNvCxnSpPr>
            <a:cxnSpLocks/>
            <a:endCxn id="141" idx="4"/>
          </p:cNvCxnSpPr>
          <p:nvPr/>
        </p:nvCxnSpPr>
        <p:spPr>
          <a:xfrm flipV="1">
            <a:off x="14854870" y="-53642"/>
            <a:ext cx="2058256" cy="10852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Content Placeholder 4">
            <a:extLst>
              <a:ext uri="{FF2B5EF4-FFF2-40B4-BE49-F238E27FC236}">
                <a16:creationId xmlns:a16="http://schemas.microsoft.com/office/drawing/2014/main" id="{CC2F7E2C-F8DA-4052-B21F-A77888E06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10120689" y="6506498"/>
            <a:ext cx="4924463" cy="2035074"/>
          </a:xfr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EBA028E-4FAD-4234-972E-1E73A4C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10301769" y="6772634"/>
            <a:ext cx="5902143" cy="241836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47E5B32-5B9C-467E-AE68-3D9A00E00E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0622227" y="7087510"/>
            <a:ext cx="5902142" cy="2374319"/>
          </a:xfrm>
          <a:prstGeom prst="rect">
            <a:avLst/>
          </a:prstGeom>
        </p:spPr>
      </p:pic>
      <p:pic>
        <p:nvPicPr>
          <p:cNvPr id="80" name="Content Placeholder 4">
            <a:extLst>
              <a:ext uri="{FF2B5EF4-FFF2-40B4-BE49-F238E27FC236}">
                <a16:creationId xmlns:a16="http://schemas.microsoft.com/office/drawing/2014/main" id="{743E43E6-B80E-465E-949A-FCD299B4A40B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-8012800" y="6698187"/>
            <a:ext cx="4528955" cy="187162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F58F92E-5072-402D-BE73-81AC9DC33771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-3414426" y="6691545"/>
            <a:ext cx="4567807" cy="187162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ADC109E-0A54-4A0C-A326-CD2796D6C74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528193" y="6776278"/>
            <a:ext cx="4567807" cy="18375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980C42-438F-4B24-A287-4051D57D59E8}"/>
              </a:ext>
            </a:extLst>
          </p:cNvPr>
          <p:cNvSpPr/>
          <p:nvPr/>
        </p:nvSpPr>
        <p:spPr>
          <a:xfrm>
            <a:off x="-8276262" y="6541378"/>
            <a:ext cx="14597942" cy="22552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E32EDC-6FA3-4506-BDD4-C9ACD19BE588}"/>
              </a:ext>
            </a:extLst>
          </p:cNvPr>
          <p:cNvGrpSpPr/>
          <p:nvPr/>
        </p:nvGrpSpPr>
        <p:grpSpPr>
          <a:xfrm>
            <a:off x="6252427" y="6961948"/>
            <a:ext cx="3955270" cy="2625441"/>
            <a:chOff x="6165419" y="6958672"/>
            <a:chExt cx="3629491" cy="23083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461CF2-B260-4FE9-B9D1-85C4610D2E3C}"/>
                </a:ext>
              </a:extLst>
            </p:cNvPr>
            <p:cNvSpPr txBox="1"/>
            <p:nvPr/>
          </p:nvSpPr>
          <p:spPr>
            <a:xfrm>
              <a:off x="6165419" y="6958672"/>
              <a:ext cx="36294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Concatenate along time axis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AE15FD-8043-4200-915A-8428A6CB2B5A}"/>
                </a:ext>
              </a:extLst>
            </p:cNvPr>
            <p:cNvCxnSpPr>
              <a:cxnSpLocks/>
            </p:cNvCxnSpPr>
            <p:nvPr/>
          </p:nvCxnSpPr>
          <p:spPr>
            <a:xfrm>
              <a:off x="6321680" y="7653248"/>
              <a:ext cx="33857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8226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678BE3-3555-4149-A16F-C07AD386DD36}"/>
                  </a:ext>
                </a:extLst>
              </p:cNvPr>
              <p:cNvSpPr txBox="1"/>
              <p:nvPr/>
            </p:nvSpPr>
            <p:spPr>
              <a:xfrm>
                <a:off x="22547248" y="-6100134"/>
                <a:ext cx="4645619" cy="1609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9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96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</m:acc>
                    </m:oMath>
                  </m:oMathPara>
                </a14:m>
                <a:endParaRPr lang="en-US" sz="9600" dirty="0"/>
              </a:p>
            </p:txBody>
          </p:sp>
        </mc:Choice>
        <mc:Fallback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0E678BE3-3555-4149-A16F-C07AD386DD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47248" y="-6100134"/>
                <a:ext cx="4645619" cy="1609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DF006FC-945A-4D9D-8190-6FD50D4ED2D5}"/>
              </a:ext>
            </a:extLst>
          </p:cNvPr>
          <p:cNvCxnSpPr>
            <a:cxnSpLocks/>
            <a:endCxn id="29" idx="2"/>
          </p:cNvCxnSpPr>
          <p:nvPr/>
        </p:nvCxnSpPr>
        <p:spPr>
          <a:xfrm>
            <a:off x="-9349584" y="534070"/>
            <a:ext cx="228933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/>
              <p:nvPr/>
            </p:nvSpPr>
            <p:spPr>
              <a:xfrm>
                <a:off x="-12721423" y="-136343"/>
                <a:ext cx="6028484" cy="11521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6000" i="1" dirty="0">
                                  <a:solidFill>
                                    <a:sysClr val="windowText" lastClr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acc>
                        </m:e>
                        <m:sub>
                          <m:r>
                            <a:rPr lang="en-US" sz="60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6000" b="0" i="0" dirty="0" smtClean="0">
                          <a:solidFill>
                            <a:sysClr val="windowText" lastClr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9F25EB02-B124-4029-A125-7D9783A6A3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21423" y="-136343"/>
                <a:ext cx="6028484" cy="11521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42F577E0-682B-442D-9584-487BF359407B}"/>
              </a:ext>
            </a:extLst>
          </p:cNvPr>
          <p:cNvSpPr txBox="1"/>
          <p:nvPr/>
        </p:nvSpPr>
        <p:spPr>
          <a:xfrm>
            <a:off x="480610" y="361518"/>
            <a:ext cx="147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/>
              <p:nvPr/>
            </p:nvSpPr>
            <p:spPr>
              <a:xfrm>
                <a:off x="-7803184" y="11550904"/>
                <a:ext cx="401843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FEDFDC8-0337-4865-A2B9-EB26FAF65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803184" y="11550904"/>
                <a:ext cx="4018433" cy="101566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/>
              <p:nvPr/>
            </p:nvSpPr>
            <p:spPr>
              <a:xfrm>
                <a:off x="-2902783" y="11550904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5217297A-B2E0-4278-8FBA-AC23366F53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902783" y="11550904"/>
                <a:ext cx="3415253" cy="101566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/>
              <p:nvPr/>
            </p:nvSpPr>
            <p:spPr>
              <a:xfrm>
                <a:off x="2104471" y="11550902"/>
                <a:ext cx="3415253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6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sz="60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6000" dirty="0"/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0E239749-D22B-47EC-A3C8-10519653EE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471" y="11550902"/>
                <a:ext cx="3415253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TextBox 82">
            <a:extLst>
              <a:ext uri="{FF2B5EF4-FFF2-40B4-BE49-F238E27FC236}">
                <a16:creationId xmlns:a16="http://schemas.microsoft.com/office/drawing/2014/main" id="{1259065D-D5EA-4B54-A1D5-3122672F101B}"/>
              </a:ext>
            </a:extLst>
          </p:cNvPr>
          <p:cNvSpPr txBox="1"/>
          <p:nvPr/>
        </p:nvSpPr>
        <p:spPr>
          <a:xfrm>
            <a:off x="569451" y="10869144"/>
            <a:ext cx="147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4B0EC7F-5DC5-4D8F-BEAD-913CAD5D1D1B}"/>
              </a:ext>
            </a:extLst>
          </p:cNvPr>
          <p:cNvCxnSpPr>
            <a:stCxn id="75" idx="6"/>
            <a:endCxn id="117" idx="2"/>
          </p:cNvCxnSpPr>
          <p:nvPr/>
        </p:nvCxnSpPr>
        <p:spPr>
          <a:xfrm>
            <a:off x="4667226" y="534070"/>
            <a:ext cx="2374611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AE0ADE4-4BB9-4879-BFC8-7E2D4D426EE1}"/>
              </a:ext>
            </a:extLst>
          </p:cNvPr>
          <p:cNvCxnSpPr>
            <a:stCxn id="117" idx="0"/>
          </p:cNvCxnSpPr>
          <p:nvPr/>
        </p:nvCxnSpPr>
        <p:spPr>
          <a:xfrm flipV="1">
            <a:off x="8216817" y="-13811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025A66C-9816-42A0-93B0-B22C9E2B146E}"/>
              </a:ext>
            </a:extLst>
          </p:cNvPr>
          <p:cNvSpPr txBox="1"/>
          <p:nvPr/>
        </p:nvSpPr>
        <p:spPr>
          <a:xfrm>
            <a:off x="7041837" y="-2150867"/>
            <a:ext cx="2349951" cy="768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73D0554F-E7E4-46BD-9D01-CF575B35C7A1}"/>
              </a:ext>
            </a:extLst>
          </p:cNvPr>
          <p:cNvGrpSpPr/>
          <p:nvPr/>
        </p:nvGrpSpPr>
        <p:grpSpPr>
          <a:xfrm>
            <a:off x="6625692" y="-2468314"/>
            <a:ext cx="3464255" cy="4149615"/>
            <a:chOff x="8417120" y="-1066052"/>
            <a:chExt cx="2352760" cy="2978447"/>
          </a:xfrm>
        </p:grpSpPr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2F98D769-6100-45FE-8204-0CB54171C8D8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/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3" name="Rectangle 132">
                  <a:extLst>
                    <a:ext uri="{FF2B5EF4-FFF2-40B4-BE49-F238E27FC236}">
                      <a16:creationId xmlns:a16="http://schemas.microsoft.com/office/drawing/2014/main" id="{7D96F31B-1B97-4F1A-A630-34BF527DA2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17120" y="-1066052"/>
                  <a:ext cx="2352760" cy="72900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95443899-A007-4CCC-ABB6-294F4D50C4F1}"/>
              </a:ext>
            </a:extLst>
          </p:cNvPr>
          <p:cNvGrpSpPr/>
          <p:nvPr/>
        </p:nvGrpSpPr>
        <p:grpSpPr>
          <a:xfrm>
            <a:off x="10622227" y="-2493316"/>
            <a:ext cx="3464255" cy="4174617"/>
            <a:chOff x="8437117" y="-1083998"/>
            <a:chExt cx="2352760" cy="2996393"/>
          </a:xfrm>
        </p:grpSpPr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9210E8CE-DE24-4946-934B-08FB86442063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/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04A81D96-5A4C-4F0E-A5D9-4749C75BD16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7117" y="-1083998"/>
                  <a:ext cx="2352760" cy="72900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2266C588-7E3C-4123-90A2-0E820A50B3D9}"/>
              </a:ext>
            </a:extLst>
          </p:cNvPr>
          <p:cNvGrpSpPr/>
          <p:nvPr/>
        </p:nvGrpSpPr>
        <p:grpSpPr>
          <a:xfrm>
            <a:off x="15738147" y="-2534259"/>
            <a:ext cx="3464255" cy="4233217"/>
            <a:chOff x="8699746" y="-1126059"/>
            <a:chExt cx="2352760" cy="3038454"/>
          </a:xfrm>
        </p:grpSpPr>
        <p:sp>
          <p:nvSpPr>
            <p:cNvPr id="141" name="Flowchart: Connector 140">
              <a:extLst>
                <a:ext uri="{FF2B5EF4-FFF2-40B4-BE49-F238E27FC236}">
                  <a16:creationId xmlns:a16="http://schemas.microsoft.com/office/drawing/2014/main" id="{EF962420-D39F-4AAC-810D-ED5950A36201}"/>
                </a:ext>
              </a:extLst>
            </p:cNvPr>
            <p:cNvSpPr/>
            <p:nvPr/>
          </p:nvSpPr>
          <p:spPr>
            <a:xfrm>
              <a:off x="8699746" y="265511"/>
              <a:ext cx="1595981" cy="1646884"/>
            </a:xfrm>
            <a:prstGeom prst="flowChartConnector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LSTM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/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600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⃑"/>
                                <m:ctrlPr>
                                  <a:rPr lang="en-US" sz="600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6000" b="0" i="1" dirty="0" smtClean="0">
                                    <a:solidFill>
                                      <a:sysClr val="windowText" lastClr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6000" b="0" i="1" dirty="0" smtClean="0">
                                <a:solidFill>
                                  <a:sysClr val="windowText" lastClr="0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6000" dirty="0"/>
                </a:p>
              </p:txBody>
            </p:sp>
          </mc:Choice>
          <mc:Fallback xmlns="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BBDF7500-C059-47DC-A67D-9CA4FA45EAC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99746" y="-1126059"/>
                  <a:ext cx="2352760" cy="78013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4" name="TextBox 143">
            <a:extLst>
              <a:ext uri="{FF2B5EF4-FFF2-40B4-BE49-F238E27FC236}">
                <a16:creationId xmlns:a16="http://schemas.microsoft.com/office/drawing/2014/main" id="{BB8A2E01-77B3-48F1-9956-ACFE97A5F19A}"/>
              </a:ext>
            </a:extLst>
          </p:cNvPr>
          <p:cNvSpPr txBox="1"/>
          <p:nvPr/>
        </p:nvSpPr>
        <p:spPr>
          <a:xfrm>
            <a:off x="13786804" y="317255"/>
            <a:ext cx="14780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/>
              <a:t>…</a:t>
            </a:r>
          </a:p>
        </p:txBody>
      </p: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DAE4E24F-1C42-4349-8CC7-D38C150152B0}"/>
              </a:ext>
            </a:extLst>
          </p:cNvPr>
          <p:cNvCxnSpPr>
            <a:cxnSpLocks/>
            <a:stCxn id="117" idx="6"/>
            <a:endCxn id="136" idx="2"/>
          </p:cNvCxnSpPr>
          <p:nvPr/>
        </p:nvCxnSpPr>
        <p:spPr>
          <a:xfrm>
            <a:off x="9391794" y="534070"/>
            <a:ext cx="1617134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1F3261AD-B5B4-4BF7-A5DF-DC3651D2BF7C}"/>
              </a:ext>
            </a:extLst>
          </p:cNvPr>
          <p:cNvCxnSpPr>
            <a:cxnSpLocks/>
            <a:stCxn id="136" idx="6"/>
            <a:endCxn id="141" idx="2"/>
          </p:cNvCxnSpPr>
          <p:nvPr/>
        </p:nvCxnSpPr>
        <p:spPr>
          <a:xfrm>
            <a:off x="13358886" y="534070"/>
            <a:ext cx="2379260" cy="1765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435AC616-241A-48ED-A4BD-3374FBC9D65F}"/>
              </a:ext>
            </a:extLst>
          </p:cNvPr>
          <p:cNvSpPr txBox="1"/>
          <p:nvPr/>
        </p:nvSpPr>
        <p:spPr>
          <a:xfrm>
            <a:off x="-4766972" y="-3320845"/>
            <a:ext cx="7498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Build Temporal Context</a:t>
            </a:r>
          </a:p>
        </p:txBody>
      </p: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59DC6381-FA94-4634-A448-C4BE3B136811}"/>
              </a:ext>
            </a:extLst>
          </p:cNvPr>
          <p:cNvCxnSpPr>
            <a:cxnSpLocks/>
            <a:stCxn id="92" idx="2"/>
            <a:endCxn id="29" idx="0"/>
          </p:cNvCxnSpPr>
          <p:nvPr/>
        </p:nvCxnSpPr>
        <p:spPr>
          <a:xfrm flipH="1">
            <a:off x="-5885268" y="-2497869"/>
            <a:ext cx="3973557" cy="1884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752AA852-3CE4-4546-9A5F-BDC52FFF8358}"/>
              </a:ext>
            </a:extLst>
          </p:cNvPr>
          <p:cNvCxnSpPr>
            <a:cxnSpLocks/>
            <a:stCxn id="92" idx="2"/>
            <a:endCxn id="67" idx="0"/>
          </p:cNvCxnSpPr>
          <p:nvPr/>
        </p:nvCxnSpPr>
        <p:spPr>
          <a:xfrm>
            <a:off x="-1911711" y="-2497869"/>
            <a:ext cx="614163" cy="1884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3" name="Straight Arrow Connector 152">
            <a:extLst>
              <a:ext uri="{FF2B5EF4-FFF2-40B4-BE49-F238E27FC236}">
                <a16:creationId xmlns:a16="http://schemas.microsoft.com/office/drawing/2014/main" id="{26DEF66C-C310-49C7-B741-C29E66775D8E}"/>
              </a:ext>
            </a:extLst>
          </p:cNvPr>
          <p:cNvCxnSpPr>
            <a:cxnSpLocks/>
            <a:stCxn id="92" idx="2"/>
            <a:endCxn id="75" idx="0"/>
          </p:cNvCxnSpPr>
          <p:nvPr/>
        </p:nvCxnSpPr>
        <p:spPr>
          <a:xfrm>
            <a:off x="-1911711" y="-2497869"/>
            <a:ext cx="5403959" cy="18847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73617D4-EA3D-43CE-AC1C-259944D6442A}"/>
              </a:ext>
            </a:extLst>
          </p:cNvPr>
          <p:cNvSpPr/>
          <p:nvPr/>
        </p:nvSpPr>
        <p:spPr>
          <a:xfrm>
            <a:off x="-8106189" y="2649768"/>
            <a:ext cx="4480242" cy="48567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Convolutional Neural Network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7661716-1D16-43DF-8420-8C24B4271B06}"/>
              </a:ext>
            </a:extLst>
          </p:cNvPr>
          <p:cNvCxnSpPr>
            <a:cxnSpLocks/>
            <a:endCxn id="110" idx="2"/>
          </p:cNvCxnSpPr>
          <p:nvPr/>
        </p:nvCxnSpPr>
        <p:spPr>
          <a:xfrm flipH="1" flipV="1">
            <a:off x="-5866068" y="7506470"/>
            <a:ext cx="45393" cy="8211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Flowchart: Connector 28">
            <a:extLst>
              <a:ext uri="{FF2B5EF4-FFF2-40B4-BE49-F238E27FC236}">
                <a16:creationId xmlns:a16="http://schemas.microsoft.com/office/drawing/2014/main" id="{C055D4E3-EB29-44C8-BD40-52EF9AE4439F}"/>
              </a:ext>
            </a:extLst>
          </p:cNvPr>
          <p:cNvSpPr/>
          <p:nvPr/>
        </p:nvSpPr>
        <p:spPr>
          <a:xfrm>
            <a:off x="-7060247" y="-6131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A61B147-B7FC-4E57-A3AC-D626AA975F10}"/>
              </a:ext>
            </a:extLst>
          </p:cNvPr>
          <p:cNvCxnSpPr>
            <a:cxnSpLocks/>
            <a:stCxn id="110" idx="0"/>
            <a:endCxn id="29" idx="4"/>
          </p:cNvCxnSpPr>
          <p:nvPr/>
        </p:nvCxnSpPr>
        <p:spPr>
          <a:xfrm flipH="1" flipV="1">
            <a:off x="-5885268" y="1681301"/>
            <a:ext cx="19200" cy="96846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B1579F7-6C21-46B3-A560-AD68BCD2550B}"/>
              </a:ext>
            </a:extLst>
          </p:cNvPr>
          <p:cNvCxnSpPr>
            <a:cxnSpLocks/>
            <a:stCxn id="29" idx="6"/>
            <a:endCxn id="67" idx="2"/>
          </p:cNvCxnSpPr>
          <p:nvPr/>
        </p:nvCxnSpPr>
        <p:spPr>
          <a:xfrm flipV="1">
            <a:off x="-4710290" y="507529"/>
            <a:ext cx="2237763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1293A933-3BB8-4896-A6E8-0F3B489959C3}"/>
              </a:ext>
            </a:extLst>
          </p:cNvPr>
          <p:cNvSpPr/>
          <p:nvPr/>
        </p:nvSpPr>
        <p:spPr>
          <a:xfrm>
            <a:off x="-3501353" y="2649767"/>
            <a:ext cx="4431246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Convolutional Neural Network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5ECD37B-3549-4224-83E0-8A581D4300E3}"/>
              </a:ext>
            </a:extLst>
          </p:cNvPr>
          <p:cNvCxnSpPr>
            <a:cxnSpLocks/>
            <a:endCxn id="64" idx="2"/>
          </p:cNvCxnSpPr>
          <p:nvPr/>
        </p:nvCxnSpPr>
        <p:spPr>
          <a:xfrm flipV="1">
            <a:off x="-1297548" y="7513120"/>
            <a:ext cx="11818" cy="78085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Flowchart: Connector 66">
            <a:extLst>
              <a:ext uri="{FF2B5EF4-FFF2-40B4-BE49-F238E27FC236}">
                <a16:creationId xmlns:a16="http://schemas.microsoft.com/office/drawing/2014/main" id="{6DCF5ACB-C396-48A8-B95C-C05E074874AF}"/>
              </a:ext>
            </a:extLst>
          </p:cNvPr>
          <p:cNvSpPr/>
          <p:nvPr/>
        </p:nvSpPr>
        <p:spPr>
          <a:xfrm>
            <a:off x="-2472527" y="-6131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EE70A9A-4FA4-40D0-B680-C694741DDA27}"/>
              </a:ext>
            </a:extLst>
          </p:cNvPr>
          <p:cNvCxnSpPr>
            <a:cxnSpLocks/>
            <a:stCxn id="64" idx="0"/>
            <a:endCxn id="67" idx="4"/>
          </p:cNvCxnSpPr>
          <p:nvPr/>
        </p:nvCxnSpPr>
        <p:spPr>
          <a:xfrm flipH="1" flipV="1">
            <a:off x="-1297548" y="1681301"/>
            <a:ext cx="11818" cy="96846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8A0E954C-D34B-4124-88F8-2E4B0EA3C50F}"/>
              </a:ext>
            </a:extLst>
          </p:cNvPr>
          <p:cNvCxnSpPr>
            <a:cxnSpLocks/>
            <a:stCxn id="67" idx="6"/>
            <a:endCxn id="75" idx="2"/>
          </p:cNvCxnSpPr>
          <p:nvPr/>
        </p:nvCxnSpPr>
        <p:spPr>
          <a:xfrm flipV="1">
            <a:off x="-122570" y="507529"/>
            <a:ext cx="2439839" cy="265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03377F00-345B-49C3-95E7-7C71E286187F}"/>
              </a:ext>
            </a:extLst>
          </p:cNvPr>
          <p:cNvSpPr/>
          <p:nvPr/>
        </p:nvSpPr>
        <p:spPr>
          <a:xfrm>
            <a:off x="1267448" y="2641931"/>
            <a:ext cx="4480239" cy="48633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Convolutional Neural Network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A8C5FF8-7FC9-4CA1-AD9E-A852EEF64E3F}"/>
              </a:ext>
            </a:extLst>
          </p:cNvPr>
          <p:cNvCxnSpPr>
            <a:cxnSpLocks/>
            <a:endCxn id="72" idx="2"/>
          </p:cNvCxnSpPr>
          <p:nvPr/>
        </p:nvCxnSpPr>
        <p:spPr>
          <a:xfrm flipV="1">
            <a:off x="3492248" y="7505284"/>
            <a:ext cx="15320" cy="7886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5" name="Flowchart: Connector 74">
            <a:extLst>
              <a:ext uri="{FF2B5EF4-FFF2-40B4-BE49-F238E27FC236}">
                <a16:creationId xmlns:a16="http://schemas.microsoft.com/office/drawing/2014/main" id="{3478BF3D-B300-40EA-913F-DD1B2248FE7A}"/>
              </a:ext>
            </a:extLst>
          </p:cNvPr>
          <p:cNvSpPr/>
          <p:nvPr/>
        </p:nvSpPr>
        <p:spPr>
          <a:xfrm>
            <a:off x="2317269" y="-613161"/>
            <a:ext cx="2349957" cy="2294462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</a:rPr>
              <a:t>LSTM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CDB8654-9750-40E5-91A4-C7D53D20B873}"/>
              </a:ext>
            </a:extLst>
          </p:cNvPr>
          <p:cNvCxnSpPr>
            <a:cxnSpLocks/>
            <a:stCxn id="72" idx="0"/>
            <a:endCxn id="75" idx="4"/>
          </p:cNvCxnSpPr>
          <p:nvPr/>
        </p:nvCxnSpPr>
        <p:spPr>
          <a:xfrm flipH="1" flipV="1">
            <a:off x="3492248" y="1681301"/>
            <a:ext cx="15320" cy="9606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7F9CA0A0-D0B4-4025-A182-5B09C64A2093}"/>
              </a:ext>
            </a:extLst>
          </p:cNvPr>
          <p:cNvCxnSpPr>
            <a:cxnSpLocks/>
          </p:cNvCxnSpPr>
          <p:nvPr/>
        </p:nvCxnSpPr>
        <p:spPr>
          <a:xfrm flipV="1">
            <a:off x="12183908" y="-1381186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1E9A75C1-B4A8-4314-BB39-108942CD6558}"/>
              </a:ext>
            </a:extLst>
          </p:cNvPr>
          <p:cNvCxnSpPr>
            <a:cxnSpLocks/>
          </p:cNvCxnSpPr>
          <p:nvPr/>
        </p:nvCxnSpPr>
        <p:spPr>
          <a:xfrm flipV="1">
            <a:off x="16913123" y="-1382842"/>
            <a:ext cx="0" cy="76802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8111749-814A-4BD0-9876-4DD81059B3A1}"/>
              </a:ext>
            </a:extLst>
          </p:cNvPr>
          <p:cNvSpPr/>
          <p:nvPr/>
        </p:nvSpPr>
        <p:spPr>
          <a:xfrm>
            <a:off x="7807785" y="2753926"/>
            <a:ext cx="10459625" cy="470198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3D Convolutional Neural Network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67B562E-B567-4446-B357-7DC26FC06B2F}"/>
              </a:ext>
            </a:extLst>
          </p:cNvPr>
          <p:cNvCxnSpPr>
            <a:cxnSpLocks/>
          </p:cNvCxnSpPr>
          <p:nvPr/>
        </p:nvCxnSpPr>
        <p:spPr>
          <a:xfrm flipV="1">
            <a:off x="12882300" y="7455912"/>
            <a:ext cx="0" cy="1091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6DD25EB6-F9B5-4B21-B0D6-65E4C24264D4}"/>
              </a:ext>
            </a:extLst>
          </p:cNvPr>
          <p:cNvSpPr txBox="1"/>
          <p:nvPr/>
        </p:nvSpPr>
        <p:spPr>
          <a:xfrm>
            <a:off x="-4145340" y="12802678"/>
            <a:ext cx="57192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Image Sequence 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B11BE34-69BC-4BC8-9BBF-3285EEFE301E}"/>
              </a:ext>
            </a:extLst>
          </p:cNvPr>
          <p:cNvCxnSpPr>
            <a:cxnSpLocks/>
            <a:endCxn id="117" idx="4"/>
          </p:cNvCxnSpPr>
          <p:nvPr/>
        </p:nvCxnSpPr>
        <p:spPr>
          <a:xfrm flipH="1" flipV="1">
            <a:off x="8216816" y="1681301"/>
            <a:ext cx="550554" cy="112915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6196E06-5C75-446A-80CA-F53AF22D3E2E}"/>
              </a:ext>
            </a:extLst>
          </p:cNvPr>
          <p:cNvCxnSpPr>
            <a:cxnSpLocks/>
            <a:endCxn id="136" idx="4"/>
          </p:cNvCxnSpPr>
          <p:nvPr/>
        </p:nvCxnSpPr>
        <p:spPr>
          <a:xfrm flipV="1">
            <a:off x="12183906" y="1681301"/>
            <a:ext cx="1" cy="130125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FC553D1-9916-451A-9D68-244051E22DFD}"/>
              </a:ext>
            </a:extLst>
          </p:cNvPr>
          <p:cNvCxnSpPr>
            <a:cxnSpLocks/>
            <a:endCxn id="141" idx="4"/>
          </p:cNvCxnSpPr>
          <p:nvPr/>
        </p:nvCxnSpPr>
        <p:spPr>
          <a:xfrm flipV="1">
            <a:off x="14854870" y="1698958"/>
            <a:ext cx="2058256" cy="108526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Content Placeholder 4">
            <a:extLst>
              <a:ext uri="{FF2B5EF4-FFF2-40B4-BE49-F238E27FC236}">
                <a16:creationId xmlns:a16="http://schemas.microsoft.com/office/drawing/2014/main" id="{CC2F7E2C-F8DA-4052-B21F-A77888E06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10120689" y="8259098"/>
            <a:ext cx="4924463" cy="2035074"/>
          </a:xfr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0EBA028E-4FAD-4234-972E-1E73A4C3E0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10301769" y="8525234"/>
            <a:ext cx="5902143" cy="2418364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47E5B32-5B9C-467E-AE68-3D9A00E00EC3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0622227" y="8840110"/>
            <a:ext cx="5902142" cy="2374319"/>
          </a:xfrm>
          <a:prstGeom prst="rect">
            <a:avLst/>
          </a:prstGeom>
        </p:spPr>
      </p:pic>
      <p:pic>
        <p:nvPicPr>
          <p:cNvPr id="80" name="Content Placeholder 4">
            <a:extLst>
              <a:ext uri="{FF2B5EF4-FFF2-40B4-BE49-F238E27FC236}">
                <a16:creationId xmlns:a16="http://schemas.microsoft.com/office/drawing/2014/main" id="{743E43E6-B80E-465E-949A-FCD299B4A40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-8012800" y="8450787"/>
            <a:ext cx="4528955" cy="187162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7F58F92E-5072-402D-BE73-81AC9DC3377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-3414426" y="8444145"/>
            <a:ext cx="4567807" cy="187162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ADC109E-0A54-4A0C-A326-CD2796D6C74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1528193" y="8528878"/>
            <a:ext cx="4567807" cy="183754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980C42-438F-4B24-A287-4051D57D59E8}"/>
              </a:ext>
            </a:extLst>
          </p:cNvPr>
          <p:cNvSpPr/>
          <p:nvPr/>
        </p:nvSpPr>
        <p:spPr>
          <a:xfrm>
            <a:off x="-8276262" y="8293978"/>
            <a:ext cx="14597942" cy="225523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E32EDC-6FA3-4506-BDD4-C9ACD19BE588}"/>
              </a:ext>
            </a:extLst>
          </p:cNvPr>
          <p:cNvGrpSpPr/>
          <p:nvPr/>
        </p:nvGrpSpPr>
        <p:grpSpPr>
          <a:xfrm>
            <a:off x="6252427" y="8714548"/>
            <a:ext cx="3955270" cy="2625441"/>
            <a:chOff x="6165419" y="6958672"/>
            <a:chExt cx="3629491" cy="23083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461CF2-B260-4FE9-B9D1-85C4610D2E3C}"/>
                </a:ext>
              </a:extLst>
            </p:cNvPr>
            <p:cNvSpPr txBox="1"/>
            <p:nvPr/>
          </p:nvSpPr>
          <p:spPr>
            <a:xfrm>
              <a:off x="6165419" y="6958672"/>
              <a:ext cx="36294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Concatenate along time axis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F8AE15FD-8043-4200-915A-8428A6CB2B5A}"/>
                </a:ext>
              </a:extLst>
            </p:cNvPr>
            <p:cNvCxnSpPr>
              <a:cxnSpLocks/>
            </p:cNvCxnSpPr>
            <p:nvPr/>
          </p:nvCxnSpPr>
          <p:spPr>
            <a:xfrm>
              <a:off x="6321680" y="7653248"/>
              <a:ext cx="3385771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57EE8812-8705-4710-91CC-5007C0B37967}"/>
              </a:ext>
            </a:extLst>
          </p:cNvPr>
          <p:cNvSpPr/>
          <p:nvPr/>
        </p:nvSpPr>
        <p:spPr>
          <a:xfrm>
            <a:off x="7555899" y="-2440507"/>
            <a:ext cx="10711501" cy="101566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6FA524F-EF1D-41FC-BA89-BC67FC769509}"/>
              </a:ext>
            </a:extLst>
          </p:cNvPr>
          <p:cNvSpPr txBox="1"/>
          <p:nvPr/>
        </p:nvSpPr>
        <p:spPr>
          <a:xfrm>
            <a:off x="12803993" y="-4044328"/>
            <a:ext cx="39552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Stack along time axis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AE580A59-55E6-4A57-A6B5-CB5D9F8AA588}"/>
              </a:ext>
            </a:extLst>
          </p:cNvPr>
          <p:cNvCxnSpPr>
            <a:cxnSpLocks/>
          </p:cNvCxnSpPr>
          <p:nvPr/>
        </p:nvCxnSpPr>
        <p:spPr>
          <a:xfrm flipV="1">
            <a:off x="13037597" y="-4102677"/>
            <a:ext cx="0" cy="156841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3CE8A8BE-85AE-4811-A9B3-3F910A3179F9}"/>
              </a:ext>
            </a:extLst>
          </p:cNvPr>
          <p:cNvSpPr/>
          <p:nvPr/>
        </p:nvSpPr>
        <p:spPr>
          <a:xfrm>
            <a:off x="11008928" y="-6515531"/>
            <a:ext cx="4480242" cy="2440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Convolutional Neural Network</a:t>
            </a:r>
          </a:p>
        </p:txBody>
      </p: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3852F62E-F97E-4A66-8182-A11367AC9A3B}"/>
              </a:ext>
            </a:extLst>
          </p:cNvPr>
          <p:cNvCxnSpPr>
            <a:cxnSpLocks/>
          </p:cNvCxnSpPr>
          <p:nvPr/>
        </p:nvCxnSpPr>
        <p:spPr>
          <a:xfrm>
            <a:off x="22106036" y="-5295298"/>
            <a:ext cx="175815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E9C258-C9B9-4F85-BD14-D3C72F79FC3A}"/>
              </a:ext>
            </a:extLst>
          </p:cNvPr>
          <p:cNvSpPr txBox="1"/>
          <p:nvPr/>
        </p:nvSpPr>
        <p:spPr>
          <a:xfrm>
            <a:off x="22021071" y="-4899990"/>
            <a:ext cx="565906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Predicted control points of </a:t>
            </a:r>
            <a:r>
              <a:rPr lang="en-US" sz="6600" dirty="0" err="1"/>
              <a:t>Bézier</a:t>
            </a:r>
            <a:r>
              <a:rPr lang="en-US" sz="6600" dirty="0"/>
              <a:t> curve</a:t>
            </a:r>
          </a:p>
        </p:txBody>
      </p: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2C665AE6-4255-47DC-871B-6BA19A8B47E7}"/>
              </a:ext>
            </a:extLst>
          </p:cNvPr>
          <p:cNvCxnSpPr>
            <a:cxnSpLocks/>
          </p:cNvCxnSpPr>
          <p:nvPr/>
        </p:nvCxnSpPr>
        <p:spPr>
          <a:xfrm>
            <a:off x="15489170" y="-5469580"/>
            <a:ext cx="1981104" cy="2052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57BCE386-3B35-495C-9F18-0B1B4ECEFDE9}"/>
              </a:ext>
            </a:extLst>
          </p:cNvPr>
          <p:cNvSpPr/>
          <p:nvPr/>
        </p:nvSpPr>
        <p:spPr>
          <a:xfrm>
            <a:off x="17625794" y="-6669287"/>
            <a:ext cx="4480242" cy="24404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ysClr val="windowText" lastClr="000000"/>
                </a:solidFill>
              </a:rPr>
              <a:t>Fully connected layers</a:t>
            </a:r>
          </a:p>
        </p:txBody>
      </p:sp>
    </p:spTree>
    <p:extLst>
      <p:ext uri="{BB962C8B-B14F-4D97-AF65-F5344CB8AC3E}">
        <p14:creationId xmlns:p14="http://schemas.microsoft.com/office/powerpoint/2010/main" val="269565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5D5C-5B18-4B71-81F3-AA9254D61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6087" y="1439183"/>
            <a:ext cx="1485766" cy="45719"/>
          </a:xfrm>
        </p:spPr>
        <p:txBody>
          <a:bodyPr>
            <a:normAutofit fontScale="90000"/>
          </a:bodyPr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6F53C7-61D0-420A-BB45-600066A97A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90"/>
          <a:stretch/>
        </p:blipFill>
        <p:spPr>
          <a:xfrm>
            <a:off x="1884283" y="1252077"/>
            <a:ext cx="1437276" cy="59396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C2D726-177B-436E-AF71-FABB7870B9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1" b="1"/>
          <a:stretch/>
        </p:blipFill>
        <p:spPr>
          <a:xfrm>
            <a:off x="2065362" y="1518213"/>
            <a:ext cx="1722627" cy="7058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D48DD-4F43-4D5A-85F2-1A13F075CF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7"/>
          <a:stretch/>
        </p:blipFill>
        <p:spPr>
          <a:xfrm>
            <a:off x="2385820" y="1833090"/>
            <a:ext cx="1722627" cy="6929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0767DE-AB04-4045-8599-8F4C839DE3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6"/>
          <a:stretch/>
        </p:blipFill>
        <p:spPr>
          <a:xfrm>
            <a:off x="2703963" y="2099226"/>
            <a:ext cx="1722627" cy="6929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5C18BBB-C84D-4AA1-B1A6-CB85E74CF2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6"/>
          <a:stretch/>
        </p:blipFill>
        <p:spPr>
          <a:xfrm>
            <a:off x="3147823" y="2489200"/>
            <a:ext cx="1722627" cy="692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222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199</Words>
  <Application>Microsoft Office PowerPoint</Application>
  <PresentationFormat>Widescreen</PresentationFormat>
  <Paragraphs>93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Weiss, Trent T (ttw2xk)</dc:creator>
  <cp:lastModifiedBy>Trent Weiss</cp:lastModifiedBy>
  <cp:revision>283</cp:revision>
  <dcterms:created xsi:type="dcterms:W3CDTF">2018-10-06T20:35:34Z</dcterms:created>
  <dcterms:modified xsi:type="dcterms:W3CDTF">2020-02-09T21:34:12Z</dcterms:modified>
</cp:coreProperties>
</file>